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31"/>
  </p:notesMasterIdLst>
  <p:sldIdLst>
    <p:sldId id="256" r:id="rId2"/>
    <p:sldId id="259" r:id="rId3"/>
    <p:sldId id="258" r:id="rId4"/>
    <p:sldId id="261" r:id="rId5"/>
    <p:sldId id="305" r:id="rId6"/>
    <p:sldId id="262" r:id="rId7"/>
    <p:sldId id="306" r:id="rId8"/>
    <p:sldId id="315" r:id="rId9"/>
    <p:sldId id="263" r:id="rId10"/>
    <p:sldId id="338" r:id="rId11"/>
    <p:sldId id="328" r:id="rId12"/>
    <p:sldId id="330" r:id="rId13"/>
    <p:sldId id="329" r:id="rId14"/>
    <p:sldId id="331" r:id="rId15"/>
    <p:sldId id="260" r:id="rId16"/>
    <p:sldId id="333" r:id="rId17"/>
    <p:sldId id="307" r:id="rId18"/>
    <p:sldId id="335" r:id="rId19"/>
    <p:sldId id="264" r:id="rId20"/>
    <p:sldId id="337" r:id="rId21"/>
    <p:sldId id="265" r:id="rId22"/>
    <p:sldId id="327" r:id="rId23"/>
    <p:sldId id="321" r:id="rId24"/>
    <p:sldId id="316" r:id="rId25"/>
    <p:sldId id="339" r:id="rId26"/>
    <p:sldId id="324" r:id="rId27"/>
    <p:sldId id="313" r:id="rId28"/>
    <p:sldId id="314" r:id="rId29"/>
    <p:sldId id="266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0EED"/>
    <a:srgbClr val="00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088DA-CC86-91F1-D19D-DFCDD4FE0782}" v="43" dt="2025-03-06T20:05:44.888"/>
    <p1510:client id="{21686C94-694A-18F4-C32F-F63150F4F7BE}" v="431" dt="2025-03-06T10:01:37.900"/>
    <p1510:client id="{2C75D140-2F68-D155-9F09-0EAB7EAD8167}" v="11" dt="2025-03-06T18:42:40.399"/>
    <p1510:client id="{3BCC1DB1-8928-D0A1-080F-3E69E6A481C2}" v="186" dt="2025-03-06T00:22:20.758"/>
    <p1510:client id="{5026655A-2BAE-458B-A1B0-E8454A1B93C4}" v="189" dt="2025-03-06T19:33:39.552"/>
    <p1510:client id="{6172CE54-A8A9-4616-ECEF-4168C3A3C1E8}" v="23" dt="2025-03-06T17:49:54.072"/>
    <p1510:client id="{7B29C7DD-4205-37CB-A2FF-21C0DCFD17F9}" v="39" dt="2025-03-06T17:33:41.186"/>
    <p1510:client id="{90E77BE6-56BA-B5C8-9CDA-DFBD6930FBA8}" v="77" dt="2025-03-05T20:44:25.335"/>
    <p1510:client id="{AE9A360F-A1FA-CA31-72A9-133E01F5DD26}" v="30" dt="2025-03-06T13:16:59.426"/>
    <p1510:client id="{B29238F4-96F7-AABB-A8F6-575D82CFFA54}" v="327" dt="2025-03-05T22:45:07.858"/>
    <p1510:client id="{CB0956CC-EE1B-C2D4-BF44-FE9CC1CBDF9F}" v="516" dt="2025-03-06T13:06:16.718"/>
    <p1510:client id="{D85D1E6F-F222-B203-E980-85375E7D7E56}" v="2" dt="2025-03-06T19:22:46.528"/>
    <p1510:client id="{EE3F3CC8-7D1F-FC08-8D7B-32C0BDB75E7E}" v="6" dt="2025-03-06T18:36:43.623"/>
  </p1510:revLst>
</p1510:revInfo>
</file>

<file path=ppt/tableStyles.xml><?xml version="1.0" encoding="utf-8"?>
<a:tblStyleLst xmlns:a="http://schemas.openxmlformats.org/drawingml/2006/main" def="{51CBB656-5062-468A-A955-D65F1D49B1C2}">
  <a:tblStyle styleId="{51CBB656-5062-468A-A955-D65F1D49B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me González Cárcamo" userId="15bcccae-164f-487f-97a7-db23b23d07f4" providerId="ADAL" clId="{CD4C8235-AFB6-4824-8897-107C014C5F77}"/>
    <pc:docChg chg="undo custSel addSld modSld sldOrd">
      <pc:chgData name="Jaime González Cárcamo" userId="15bcccae-164f-487f-97a7-db23b23d07f4" providerId="ADAL" clId="{CD4C8235-AFB6-4824-8897-107C014C5F77}" dt="2025-03-04T18:11:20.625" v="1306" actId="1076"/>
      <pc:docMkLst>
        <pc:docMk/>
      </pc:docMkLst>
      <pc:sldChg chg="addSp delSp modSp mod">
        <pc:chgData name="Jaime González Cárcamo" userId="15bcccae-164f-487f-97a7-db23b23d07f4" providerId="ADAL" clId="{CD4C8235-AFB6-4824-8897-107C014C5F77}" dt="2025-03-03T20:52:27.769" v="57" actId="478"/>
        <pc:sldMkLst>
          <pc:docMk/>
          <pc:sldMk cId="0" sldId="256"/>
        </pc:sldMkLst>
        <pc:spChg chg="mod">
          <ac:chgData name="Jaime González Cárcamo" userId="15bcccae-164f-487f-97a7-db23b23d07f4" providerId="ADAL" clId="{CD4C8235-AFB6-4824-8897-107C014C5F77}" dt="2025-03-03T20:39:19.028" v="9" actId="20577"/>
          <ac:spMkLst>
            <pc:docMk/>
            <pc:sldMk cId="0" sldId="256"/>
            <ac:spMk id="162" creationId="{00000000-0000-0000-0000-000000000000}"/>
          </ac:spMkLst>
        </pc:spChg>
        <pc:spChg chg="mod">
          <ac:chgData name="Jaime González Cárcamo" userId="15bcccae-164f-487f-97a7-db23b23d07f4" providerId="ADAL" clId="{CD4C8235-AFB6-4824-8897-107C014C5F77}" dt="2025-03-03T20:39:52.763" v="51" actId="20577"/>
          <ac:spMkLst>
            <pc:docMk/>
            <pc:sldMk cId="0" sldId="256"/>
            <ac:spMk id="163" creationId="{00000000-0000-0000-0000-000000000000}"/>
          </ac:spMkLst>
        </pc:spChg>
        <pc:spChg chg="mod">
          <ac:chgData name="Jaime González Cárcamo" userId="15bcccae-164f-487f-97a7-db23b23d07f4" providerId="ADAL" clId="{CD4C8235-AFB6-4824-8897-107C014C5F77}" dt="2025-03-03T20:39:41.866" v="33" actId="14100"/>
          <ac:spMkLst>
            <pc:docMk/>
            <pc:sldMk cId="0" sldId="256"/>
            <ac:spMk id="164" creationId="{00000000-0000-0000-0000-000000000000}"/>
          </ac:spMkLst>
        </pc:spChg>
      </pc:sldChg>
      <pc:sldChg chg="mod modShow">
        <pc:chgData name="Jaime González Cárcamo" userId="15bcccae-164f-487f-97a7-db23b23d07f4" providerId="ADAL" clId="{CD4C8235-AFB6-4824-8897-107C014C5F77}" dt="2025-03-04T10:23:03.120" v="58" actId="729"/>
        <pc:sldMkLst>
          <pc:docMk/>
          <pc:sldMk cId="55950190" sldId="257"/>
        </pc:sldMkLst>
      </pc:sldChg>
      <pc:sldChg chg="addSp delSp modSp mod">
        <pc:chgData name="Jaime González Cárcamo" userId="15bcccae-164f-487f-97a7-db23b23d07f4" providerId="ADAL" clId="{CD4C8235-AFB6-4824-8897-107C014C5F77}" dt="2025-03-04T10:40:03.126" v="160" actId="478"/>
        <pc:sldMkLst>
          <pc:docMk/>
          <pc:sldMk cId="0" sldId="258"/>
        </pc:sldMkLst>
        <pc:spChg chg="mod">
          <ac:chgData name="Jaime González Cárcamo" userId="15bcccae-164f-487f-97a7-db23b23d07f4" providerId="ADAL" clId="{CD4C8235-AFB6-4824-8897-107C014C5F77}" dt="2025-03-04T10:23:52.811" v="88" actId="20577"/>
          <ac:spMkLst>
            <pc:docMk/>
            <pc:sldMk cId="0" sldId="258"/>
            <ac:spMk id="179" creationId="{00000000-0000-0000-0000-000000000000}"/>
          </ac:spMkLst>
        </pc:spChg>
        <pc:spChg chg="mod">
          <ac:chgData name="Jaime González Cárcamo" userId="15bcccae-164f-487f-97a7-db23b23d07f4" providerId="ADAL" clId="{CD4C8235-AFB6-4824-8897-107C014C5F77}" dt="2025-03-04T10:24:34.282" v="133" actId="20577"/>
          <ac:spMkLst>
            <pc:docMk/>
            <pc:sldMk cId="0" sldId="258"/>
            <ac:spMk id="180" creationId="{00000000-0000-0000-0000-000000000000}"/>
          </ac:spMkLst>
        </pc:spChg>
        <pc:spChg chg="mod">
          <ac:chgData name="Jaime González Cárcamo" userId="15bcccae-164f-487f-97a7-db23b23d07f4" providerId="ADAL" clId="{CD4C8235-AFB6-4824-8897-107C014C5F77}" dt="2025-03-04T10:23:55.318" v="92" actId="20577"/>
          <ac:spMkLst>
            <pc:docMk/>
            <pc:sldMk cId="0" sldId="258"/>
            <ac:spMk id="181" creationId="{00000000-0000-0000-0000-000000000000}"/>
          </ac:spMkLst>
        </pc:spChg>
        <pc:spChg chg="mod">
          <ac:chgData name="Jaime González Cárcamo" userId="15bcccae-164f-487f-97a7-db23b23d07f4" providerId="ADAL" clId="{CD4C8235-AFB6-4824-8897-107C014C5F77}" dt="2025-03-04T10:23:46.285" v="78" actId="14100"/>
          <ac:spMkLst>
            <pc:docMk/>
            <pc:sldMk cId="0" sldId="258"/>
            <ac:spMk id="183" creationId="{00000000-0000-0000-0000-000000000000}"/>
          </ac:spMkLst>
        </pc:spChg>
        <pc:spChg chg="mod">
          <ac:chgData name="Jaime González Cárcamo" userId="15bcccae-164f-487f-97a7-db23b23d07f4" providerId="ADAL" clId="{CD4C8235-AFB6-4824-8897-107C014C5F77}" dt="2025-03-04T10:24:17.052" v="114" actId="14100"/>
          <ac:spMkLst>
            <pc:docMk/>
            <pc:sldMk cId="0" sldId="258"/>
            <ac:spMk id="184" creationId="{00000000-0000-0000-0000-000000000000}"/>
          </ac:spMkLst>
        </pc:spChg>
      </pc:sldChg>
      <pc:sldChg chg="modSp mod">
        <pc:chgData name="Jaime González Cárcamo" userId="15bcccae-164f-487f-97a7-db23b23d07f4" providerId="ADAL" clId="{CD4C8235-AFB6-4824-8897-107C014C5F77}" dt="2025-03-04T15:44:30.008" v="544" actId="20577"/>
        <pc:sldMkLst>
          <pc:docMk/>
          <pc:sldMk cId="0" sldId="259"/>
        </pc:sldMkLst>
        <pc:spChg chg="mod">
          <ac:chgData name="Jaime González Cárcamo" userId="15bcccae-164f-487f-97a7-db23b23d07f4" providerId="ADAL" clId="{CD4C8235-AFB6-4824-8897-107C014C5F77}" dt="2025-03-04T10:39:32.127" v="153" actId="20577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Jaime González Cárcamo" userId="15bcccae-164f-487f-97a7-db23b23d07f4" providerId="ADAL" clId="{CD4C8235-AFB6-4824-8897-107C014C5F77}" dt="2025-03-04T15:44:30.008" v="544" actId="20577"/>
          <ac:spMkLst>
            <pc:docMk/>
            <pc:sldMk cId="0" sldId="259"/>
            <ac:spMk id="195" creationId="{00000000-0000-0000-0000-000000000000}"/>
          </ac:spMkLst>
        </pc:spChg>
      </pc:sldChg>
      <pc:sldChg chg="mod modShow">
        <pc:chgData name="Jaime González Cárcamo" userId="15bcccae-164f-487f-97a7-db23b23d07f4" providerId="ADAL" clId="{CD4C8235-AFB6-4824-8897-107C014C5F77}" dt="2025-03-04T10:47:35.820" v="253" actId="729"/>
        <pc:sldMkLst>
          <pc:docMk/>
          <pc:sldMk cId="1452067494" sldId="260"/>
        </pc:sldMkLst>
      </pc:sldChg>
      <pc:sldChg chg="modSp mod ord">
        <pc:chgData name="Jaime González Cárcamo" userId="15bcccae-164f-487f-97a7-db23b23d07f4" providerId="ADAL" clId="{CD4C8235-AFB6-4824-8897-107C014C5F77}" dt="2025-03-04T17:05:07.206" v="624"/>
        <pc:sldMkLst>
          <pc:docMk/>
          <pc:sldMk cId="0" sldId="261"/>
        </pc:sldMkLst>
        <pc:spChg chg="mod">
          <ac:chgData name="Jaime González Cárcamo" userId="15bcccae-164f-487f-97a7-db23b23d07f4" providerId="ADAL" clId="{CD4C8235-AFB6-4824-8897-107C014C5F77}" dt="2025-03-04T10:47:52.380" v="266" actId="14100"/>
          <ac:spMkLst>
            <pc:docMk/>
            <pc:sldMk cId="0" sldId="261"/>
            <ac:spMk id="206" creationId="{00000000-0000-0000-0000-000000000000}"/>
          </ac:spMkLst>
        </pc:spChg>
        <pc:spChg chg="mod">
          <ac:chgData name="Jaime González Cárcamo" userId="15bcccae-164f-487f-97a7-db23b23d07f4" providerId="ADAL" clId="{CD4C8235-AFB6-4824-8897-107C014C5F77}" dt="2025-03-04T10:49:09.011" v="316" actId="14100"/>
          <ac:spMkLst>
            <pc:docMk/>
            <pc:sldMk cId="0" sldId="261"/>
            <ac:spMk id="208" creationId="{00000000-0000-0000-0000-000000000000}"/>
          </ac:spMkLst>
        </pc:spChg>
      </pc:sldChg>
      <pc:sldChg chg="addSp modSp mod">
        <pc:chgData name="Jaime González Cárcamo" userId="15bcccae-164f-487f-97a7-db23b23d07f4" providerId="ADAL" clId="{CD4C8235-AFB6-4824-8897-107C014C5F77}" dt="2025-03-04T17:20:08.954" v="1044" actId="1076"/>
        <pc:sldMkLst>
          <pc:docMk/>
          <pc:sldMk cId="0" sldId="262"/>
        </pc:sldMkLst>
        <pc:spChg chg="add mod">
          <ac:chgData name="Jaime González Cárcamo" userId="15bcccae-164f-487f-97a7-db23b23d07f4" providerId="ADAL" clId="{CD4C8235-AFB6-4824-8897-107C014C5F77}" dt="2025-03-04T17:20:08.954" v="1044" actId="1076"/>
          <ac:spMkLst>
            <pc:docMk/>
            <pc:sldMk cId="0" sldId="262"/>
            <ac:spMk id="4" creationId="{7C0B6E92-D466-7C5A-D417-8EC0DAAAA5F0}"/>
          </ac:spMkLst>
        </pc:spChg>
        <pc:spChg chg="mod">
          <ac:chgData name="Jaime González Cárcamo" userId="15bcccae-164f-487f-97a7-db23b23d07f4" providerId="ADAL" clId="{CD4C8235-AFB6-4824-8897-107C014C5F77}" dt="2025-03-04T17:03:40.721" v="581" actId="20577"/>
          <ac:spMkLst>
            <pc:docMk/>
            <pc:sldMk cId="0" sldId="262"/>
            <ac:spMk id="214" creationId="{00000000-0000-0000-0000-000000000000}"/>
          </ac:spMkLst>
        </pc:spChg>
        <pc:spChg chg="mod">
          <ac:chgData name="Jaime González Cárcamo" userId="15bcccae-164f-487f-97a7-db23b23d07f4" providerId="ADAL" clId="{CD4C8235-AFB6-4824-8897-107C014C5F77}" dt="2025-03-04T17:14:10.614" v="991" actId="20577"/>
          <ac:spMkLst>
            <pc:docMk/>
            <pc:sldMk cId="0" sldId="262"/>
            <ac:spMk id="215" creationId="{00000000-0000-0000-0000-000000000000}"/>
          </ac:spMkLst>
        </pc:spChg>
        <pc:picChg chg="add mod modCrop">
          <ac:chgData name="Jaime González Cárcamo" userId="15bcccae-164f-487f-97a7-db23b23d07f4" providerId="ADAL" clId="{CD4C8235-AFB6-4824-8897-107C014C5F77}" dt="2025-03-04T17:20:05.850" v="1043" actId="1076"/>
          <ac:picMkLst>
            <pc:docMk/>
            <pc:sldMk cId="0" sldId="262"/>
            <ac:picMk id="3" creationId="{6EBBB202-7AF1-052B-40F3-F6485E02668F}"/>
          </ac:picMkLst>
        </pc:picChg>
      </pc:sldChg>
      <pc:sldChg chg="addSp delSp modSp mod">
        <pc:chgData name="Jaime González Cárcamo" userId="15bcccae-164f-487f-97a7-db23b23d07f4" providerId="ADAL" clId="{CD4C8235-AFB6-4824-8897-107C014C5F77}" dt="2025-03-04T17:20:49.657" v="1046" actId="1076"/>
        <pc:sldMkLst>
          <pc:docMk/>
          <pc:sldMk cId="0" sldId="263"/>
        </pc:sldMkLst>
        <pc:spChg chg="add mod ord">
          <ac:chgData name="Jaime González Cárcamo" userId="15bcccae-164f-487f-97a7-db23b23d07f4" providerId="ADAL" clId="{CD4C8235-AFB6-4824-8897-107C014C5F77}" dt="2025-03-04T16:24:19.916" v="558" actId="164"/>
          <ac:spMkLst>
            <pc:docMk/>
            <pc:sldMk cId="0" sldId="263"/>
            <ac:spMk id="12" creationId="{1E0A0527-B555-AB6F-D7F0-32BA8EFFC643}"/>
          </ac:spMkLst>
        </pc:spChg>
        <pc:spChg chg="mod">
          <ac:chgData name="Jaime González Cárcamo" userId="15bcccae-164f-487f-97a7-db23b23d07f4" providerId="ADAL" clId="{CD4C8235-AFB6-4824-8897-107C014C5F77}" dt="2025-03-04T15:42:09.792" v="519" actId="20577"/>
          <ac:spMkLst>
            <pc:docMk/>
            <pc:sldMk cId="0" sldId="263"/>
            <ac:spMk id="221" creationId="{00000000-0000-0000-0000-000000000000}"/>
          </ac:spMkLst>
        </pc:spChg>
        <pc:grpChg chg="add mod">
          <ac:chgData name="Jaime González Cárcamo" userId="15bcccae-164f-487f-97a7-db23b23d07f4" providerId="ADAL" clId="{CD4C8235-AFB6-4824-8897-107C014C5F77}" dt="2025-03-04T17:20:49.657" v="1046" actId="1076"/>
          <ac:grpSpMkLst>
            <pc:docMk/>
            <pc:sldMk cId="0" sldId="263"/>
            <ac:grpSpMk id="13" creationId="{FA00B12F-8962-2967-2E37-E95792DC60B0}"/>
          </ac:grpSpMkLst>
        </pc:grpChg>
        <pc:picChg chg="add mod">
          <ac:chgData name="Jaime González Cárcamo" userId="15bcccae-164f-487f-97a7-db23b23d07f4" providerId="ADAL" clId="{CD4C8235-AFB6-4824-8897-107C014C5F77}" dt="2025-03-04T16:24:19.916" v="558" actId="164"/>
          <ac:picMkLst>
            <pc:docMk/>
            <pc:sldMk cId="0" sldId="263"/>
            <ac:picMk id="3" creationId="{AAB5105A-4166-C7EE-905A-454130198679}"/>
          </ac:picMkLst>
        </pc:picChg>
      </pc:sldChg>
      <pc:sldChg chg="ord modNotes">
        <pc:chgData name="Jaime González Cárcamo" userId="15bcccae-164f-487f-97a7-db23b23d07f4" providerId="ADAL" clId="{CD4C8235-AFB6-4824-8897-107C014C5F77}" dt="2025-03-04T17:36:59.712" v="1296"/>
        <pc:sldMkLst>
          <pc:docMk/>
          <pc:sldMk cId="3845290023" sldId="264"/>
        </pc:sldMkLst>
      </pc:sldChg>
      <pc:sldChg chg="addSp delSp modSp mod ord modNotes">
        <pc:chgData name="Jaime González Cárcamo" userId="15bcccae-164f-487f-97a7-db23b23d07f4" providerId="ADAL" clId="{CD4C8235-AFB6-4824-8897-107C014C5F77}" dt="2025-03-04T17:36:51.672" v="1294" actId="20577"/>
        <pc:sldMkLst>
          <pc:docMk/>
          <pc:sldMk cId="0" sldId="266"/>
        </pc:sldMkLst>
        <pc:spChg chg="mod">
          <ac:chgData name="Jaime González Cárcamo" userId="15bcccae-164f-487f-97a7-db23b23d07f4" providerId="ADAL" clId="{CD4C8235-AFB6-4824-8897-107C014C5F77}" dt="2025-03-04T17:36:32.002" v="1266" actId="20577"/>
          <ac:spMkLst>
            <pc:docMk/>
            <pc:sldMk cId="0" sldId="266"/>
            <ac:spMk id="265" creationId="{00000000-0000-0000-0000-000000000000}"/>
          </ac:spMkLst>
        </pc:spChg>
        <pc:spChg chg="add del mod">
          <ac:chgData name="Jaime González Cárcamo" userId="15bcccae-164f-487f-97a7-db23b23d07f4" providerId="ADAL" clId="{CD4C8235-AFB6-4824-8897-107C014C5F77}" dt="2025-03-04T17:36:51.672" v="1294" actId="20577"/>
          <ac:spMkLst>
            <pc:docMk/>
            <pc:sldMk cId="0" sldId="266"/>
            <ac:spMk id="266" creationId="{00000000-0000-0000-0000-000000000000}"/>
          </ac:spMkLst>
        </pc:spChg>
      </pc:sldChg>
      <pc:sldChg chg="addSp delSp modSp add mod">
        <pc:chgData name="Jaime González Cárcamo" userId="15bcccae-164f-487f-97a7-db23b23d07f4" providerId="ADAL" clId="{CD4C8235-AFB6-4824-8897-107C014C5F77}" dt="2025-03-04T17:10:03.179" v="760" actId="1076"/>
        <pc:sldMkLst>
          <pc:docMk/>
          <pc:sldMk cId="3479064295" sldId="305"/>
        </pc:sldMkLst>
        <pc:spChg chg="mod">
          <ac:chgData name="Jaime González Cárcamo" userId="15bcccae-164f-487f-97a7-db23b23d07f4" providerId="ADAL" clId="{CD4C8235-AFB6-4824-8897-107C014C5F77}" dt="2025-03-04T17:09:44.026" v="753" actId="207"/>
          <ac:spMkLst>
            <pc:docMk/>
            <pc:sldMk cId="3479064295" sldId="305"/>
            <ac:spMk id="3" creationId="{3009ADA7-C701-5835-28A9-6D24BCFD4A91}"/>
          </ac:spMkLst>
        </pc:spChg>
        <pc:spChg chg="mod">
          <ac:chgData name="Jaime González Cárcamo" userId="15bcccae-164f-487f-97a7-db23b23d07f4" providerId="ADAL" clId="{CD4C8235-AFB6-4824-8897-107C014C5F77}" dt="2025-03-04T17:09:44.026" v="753" actId="207"/>
          <ac:spMkLst>
            <pc:docMk/>
            <pc:sldMk cId="3479064295" sldId="305"/>
            <ac:spMk id="4" creationId="{73B15598-66ED-8BB6-AC3F-B34BD2E7BDB8}"/>
          </ac:spMkLst>
        </pc:spChg>
        <pc:spChg chg="mod">
          <ac:chgData name="Jaime González Cárcamo" userId="15bcccae-164f-487f-97a7-db23b23d07f4" providerId="ADAL" clId="{CD4C8235-AFB6-4824-8897-107C014C5F77}" dt="2025-03-04T17:09:44.026" v="753" actId="207"/>
          <ac:spMkLst>
            <pc:docMk/>
            <pc:sldMk cId="3479064295" sldId="305"/>
            <ac:spMk id="5" creationId="{EF1AC16B-31C0-D23B-2D6E-31FEBA9157A0}"/>
          </ac:spMkLst>
        </pc:spChg>
        <pc:spChg chg="mod">
          <ac:chgData name="Jaime González Cárcamo" userId="15bcccae-164f-487f-97a7-db23b23d07f4" providerId="ADAL" clId="{CD4C8235-AFB6-4824-8897-107C014C5F77}" dt="2025-03-04T17:09:44.026" v="753" actId="207"/>
          <ac:spMkLst>
            <pc:docMk/>
            <pc:sldMk cId="3479064295" sldId="305"/>
            <ac:spMk id="6" creationId="{F86ADF4E-FAC0-00FF-4B84-81CA91571ECA}"/>
          </ac:spMkLst>
        </pc:spChg>
        <pc:spChg chg="mod">
          <ac:chgData name="Jaime González Cárcamo" userId="15bcccae-164f-487f-97a7-db23b23d07f4" providerId="ADAL" clId="{CD4C8235-AFB6-4824-8897-107C014C5F77}" dt="2025-03-04T17:09:44.026" v="753" actId="207"/>
          <ac:spMkLst>
            <pc:docMk/>
            <pc:sldMk cId="3479064295" sldId="305"/>
            <ac:spMk id="7" creationId="{698F6CD5-BBC4-F872-076E-DF0E198E741F}"/>
          </ac:spMkLst>
        </pc:spChg>
        <pc:spChg chg="mod">
          <ac:chgData name="Jaime González Cárcamo" userId="15bcccae-164f-487f-97a7-db23b23d07f4" providerId="ADAL" clId="{CD4C8235-AFB6-4824-8897-107C014C5F77}" dt="2025-03-04T17:09:44.026" v="753" actId="207"/>
          <ac:spMkLst>
            <pc:docMk/>
            <pc:sldMk cId="3479064295" sldId="305"/>
            <ac:spMk id="8" creationId="{0BD44367-ED6B-355E-9CF7-E0A3375B4588}"/>
          </ac:spMkLst>
        </pc:spChg>
        <pc:spChg chg="mod">
          <ac:chgData name="Jaime González Cárcamo" userId="15bcccae-164f-487f-97a7-db23b23d07f4" providerId="ADAL" clId="{CD4C8235-AFB6-4824-8897-107C014C5F77}" dt="2025-03-04T10:53:33.664" v="341" actId="20577"/>
          <ac:spMkLst>
            <pc:docMk/>
            <pc:sldMk cId="3479064295" sldId="305"/>
            <ac:spMk id="2003" creationId="{F0CAA8C8-20B6-EEAA-0C51-E1C9B757995C}"/>
          </ac:spMkLst>
        </pc:spChg>
        <pc:spChg chg="mod">
          <ac:chgData name="Jaime González Cárcamo" userId="15bcccae-164f-487f-97a7-db23b23d07f4" providerId="ADAL" clId="{CD4C8235-AFB6-4824-8897-107C014C5F77}" dt="2025-03-04T10:53:48.258" v="348" actId="20577"/>
          <ac:spMkLst>
            <pc:docMk/>
            <pc:sldMk cId="3479064295" sldId="305"/>
            <ac:spMk id="2004" creationId="{3D92217C-7DB2-C4D8-A35B-74F6F239F044}"/>
          </ac:spMkLst>
        </pc:spChg>
        <pc:spChg chg="mod">
          <ac:chgData name="Jaime González Cárcamo" userId="15bcccae-164f-487f-97a7-db23b23d07f4" providerId="ADAL" clId="{CD4C8235-AFB6-4824-8897-107C014C5F77}" dt="2025-03-04T17:07:51.072" v="627" actId="20577"/>
          <ac:spMkLst>
            <pc:docMk/>
            <pc:sldMk cId="3479064295" sldId="305"/>
            <ac:spMk id="2005" creationId="{3D3FB4A4-D5F9-51CA-7F6B-E9D9691C3289}"/>
          </ac:spMkLst>
        </pc:spChg>
        <pc:spChg chg="mod">
          <ac:chgData name="Jaime González Cárcamo" userId="15bcccae-164f-487f-97a7-db23b23d07f4" providerId="ADAL" clId="{CD4C8235-AFB6-4824-8897-107C014C5F77}" dt="2025-03-04T17:08:01.792" v="634" actId="20577"/>
          <ac:spMkLst>
            <pc:docMk/>
            <pc:sldMk cId="3479064295" sldId="305"/>
            <ac:spMk id="2006" creationId="{6B3904D3-2372-30E1-B7A1-571A9BE59089}"/>
          </ac:spMkLst>
        </pc:spChg>
        <pc:spChg chg="mod">
          <ac:chgData name="Jaime González Cárcamo" userId="15bcccae-164f-487f-97a7-db23b23d07f4" providerId="ADAL" clId="{CD4C8235-AFB6-4824-8897-107C014C5F77}" dt="2025-03-04T17:08:51.494" v="748" actId="20577"/>
          <ac:spMkLst>
            <pc:docMk/>
            <pc:sldMk cId="3479064295" sldId="305"/>
            <ac:spMk id="2007" creationId="{636DCCD2-BB08-F595-3C64-F3138C8C7607}"/>
          </ac:spMkLst>
        </pc:spChg>
        <pc:spChg chg="mod">
          <ac:chgData name="Jaime González Cárcamo" userId="15bcccae-164f-487f-97a7-db23b23d07f4" providerId="ADAL" clId="{CD4C8235-AFB6-4824-8897-107C014C5F77}" dt="2025-03-04T11:05:01.846" v="451" actId="20577"/>
          <ac:spMkLst>
            <pc:docMk/>
            <pc:sldMk cId="3479064295" sldId="305"/>
            <ac:spMk id="2008" creationId="{2D6FD922-95BF-9C89-0A5B-3D5A7E3687BF}"/>
          </ac:spMkLst>
        </pc:spChg>
        <pc:spChg chg="mod">
          <ac:chgData name="Jaime González Cárcamo" userId="15bcccae-164f-487f-97a7-db23b23d07f4" providerId="ADAL" clId="{CD4C8235-AFB6-4824-8897-107C014C5F77}" dt="2025-03-04T11:05:20.018" v="455" actId="113"/>
          <ac:spMkLst>
            <pc:docMk/>
            <pc:sldMk cId="3479064295" sldId="305"/>
            <ac:spMk id="2009" creationId="{A7739E4A-88D3-C80D-190F-7501661C3207}"/>
          </ac:spMkLst>
        </pc:spChg>
        <pc:spChg chg="mod">
          <ac:chgData name="Jaime González Cárcamo" userId="15bcccae-164f-487f-97a7-db23b23d07f4" providerId="ADAL" clId="{CD4C8235-AFB6-4824-8897-107C014C5F77}" dt="2025-03-04T11:02:06.685" v="359" actId="20577"/>
          <ac:spMkLst>
            <pc:docMk/>
            <pc:sldMk cId="3479064295" sldId="305"/>
            <ac:spMk id="2010" creationId="{811807E6-DEB1-55D1-2CBF-AFD5C327D23C}"/>
          </ac:spMkLst>
        </pc:spChg>
        <pc:spChg chg="mod">
          <ac:chgData name="Jaime González Cárcamo" userId="15bcccae-164f-487f-97a7-db23b23d07f4" providerId="ADAL" clId="{CD4C8235-AFB6-4824-8897-107C014C5F77}" dt="2025-03-04T11:03:03.601" v="443" actId="113"/>
          <ac:spMkLst>
            <pc:docMk/>
            <pc:sldMk cId="3479064295" sldId="305"/>
            <ac:spMk id="2011" creationId="{A211F3B3-1A54-D2AE-1942-FD5B48E2F943}"/>
          </ac:spMkLst>
        </pc:spChg>
        <pc:spChg chg="mod">
          <ac:chgData name="Jaime González Cárcamo" userId="15bcccae-164f-487f-97a7-db23b23d07f4" providerId="ADAL" clId="{CD4C8235-AFB6-4824-8897-107C014C5F77}" dt="2025-03-04T15:43:23.331" v="527" actId="1076"/>
          <ac:spMkLst>
            <pc:docMk/>
            <pc:sldMk cId="3479064295" sldId="305"/>
            <ac:spMk id="2012" creationId="{D3A1BCE9-33D7-CB96-F33B-6CCE77296A22}"/>
          </ac:spMkLst>
        </pc:spChg>
        <pc:spChg chg="add del mod">
          <ac:chgData name="Jaime González Cárcamo" userId="15bcccae-164f-487f-97a7-db23b23d07f4" providerId="ADAL" clId="{CD4C8235-AFB6-4824-8897-107C014C5F77}" dt="2025-03-04T17:09:52.487" v="759" actId="1076"/>
          <ac:spMkLst>
            <pc:docMk/>
            <pc:sldMk cId="3479064295" sldId="305"/>
            <ac:spMk id="2013" creationId="{ACB5160F-F0C9-3072-00BF-A68D03C6924D}"/>
          </ac:spMkLst>
        </pc:spChg>
        <pc:spChg chg="mod">
          <ac:chgData name="Jaime González Cárcamo" userId="15bcccae-164f-487f-97a7-db23b23d07f4" providerId="ADAL" clId="{CD4C8235-AFB6-4824-8897-107C014C5F77}" dt="2025-03-04T15:44:00.296" v="537" actId="1076"/>
          <ac:spMkLst>
            <pc:docMk/>
            <pc:sldMk cId="3479064295" sldId="305"/>
            <ac:spMk id="2014" creationId="{AEA4D8F7-B835-40A9-BCD4-0773EC8E1987}"/>
          </ac:spMkLst>
        </pc:spChg>
        <pc:spChg chg="mod">
          <ac:chgData name="Jaime González Cárcamo" userId="15bcccae-164f-487f-97a7-db23b23d07f4" providerId="ADAL" clId="{CD4C8235-AFB6-4824-8897-107C014C5F77}" dt="2025-03-04T17:09:24.842" v="752" actId="1076"/>
          <ac:spMkLst>
            <pc:docMk/>
            <pc:sldMk cId="3479064295" sldId="305"/>
            <ac:spMk id="2015" creationId="{323A4DB4-A6E6-3FF1-D8DC-59D712F77670}"/>
          </ac:spMkLst>
        </pc:spChg>
        <pc:spChg chg="mod">
          <ac:chgData name="Jaime González Cárcamo" userId="15bcccae-164f-487f-97a7-db23b23d07f4" providerId="ADAL" clId="{CD4C8235-AFB6-4824-8897-107C014C5F77}" dt="2025-03-04T15:43:51.836" v="533" actId="1076"/>
          <ac:spMkLst>
            <pc:docMk/>
            <pc:sldMk cId="3479064295" sldId="305"/>
            <ac:spMk id="2017" creationId="{B5DD35FD-D379-81D2-7BA2-47430B54FFCF}"/>
          </ac:spMkLst>
        </pc:spChg>
        <pc:grpChg chg="add mod">
          <ac:chgData name="Jaime González Cárcamo" userId="15bcccae-164f-487f-97a7-db23b23d07f4" providerId="ADAL" clId="{CD4C8235-AFB6-4824-8897-107C014C5F77}" dt="2025-03-04T17:10:03.179" v="760" actId="1076"/>
          <ac:grpSpMkLst>
            <pc:docMk/>
            <pc:sldMk cId="3479064295" sldId="305"/>
            <ac:grpSpMk id="2" creationId="{1FDC432A-67D1-CB8C-2051-017AE08B2B59}"/>
          </ac:grpSpMkLst>
        </pc:grpChg>
        <pc:grpChg chg="mod">
          <ac:chgData name="Jaime González Cárcamo" userId="15bcccae-164f-487f-97a7-db23b23d07f4" providerId="ADAL" clId="{CD4C8235-AFB6-4824-8897-107C014C5F77}" dt="2025-03-04T15:43:42.657" v="532" actId="1076"/>
          <ac:grpSpMkLst>
            <pc:docMk/>
            <pc:sldMk cId="3479064295" sldId="305"/>
            <ac:grpSpMk id="2018" creationId="{2ADBD281-3744-41E7-0351-F83E1312A236}"/>
          </ac:grpSpMkLst>
        </pc:grpChg>
        <pc:grpChg chg="mod">
          <ac:chgData name="Jaime González Cárcamo" userId="15bcccae-164f-487f-97a7-db23b23d07f4" providerId="ADAL" clId="{CD4C8235-AFB6-4824-8897-107C014C5F77}" dt="2025-03-04T15:44:06.825" v="538" actId="1076"/>
          <ac:grpSpMkLst>
            <pc:docMk/>
            <pc:sldMk cId="3479064295" sldId="305"/>
            <ac:grpSpMk id="2021" creationId="{6A37E802-7863-79B9-D245-4DF755A03CC9}"/>
          </ac:grpSpMkLst>
        </pc:grpChg>
      </pc:sldChg>
      <pc:sldChg chg="modSp add mod ord">
        <pc:chgData name="Jaime González Cárcamo" userId="15bcccae-164f-487f-97a7-db23b23d07f4" providerId="ADAL" clId="{CD4C8235-AFB6-4824-8897-107C014C5F77}" dt="2025-03-04T15:25:26.090" v="506" actId="20577"/>
        <pc:sldMkLst>
          <pc:docMk/>
          <pc:sldMk cId="1197909461" sldId="306"/>
        </pc:sldMkLst>
        <pc:spChg chg="mod">
          <ac:chgData name="Jaime González Cárcamo" userId="15bcccae-164f-487f-97a7-db23b23d07f4" providerId="ADAL" clId="{CD4C8235-AFB6-4824-8897-107C014C5F77}" dt="2025-03-04T15:25:06.925" v="470" actId="20577"/>
          <ac:spMkLst>
            <pc:docMk/>
            <pc:sldMk cId="1197909461" sldId="306"/>
            <ac:spMk id="206" creationId="{CBB28B37-A68E-368D-C28E-0EAC9A9AC283}"/>
          </ac:spMkLst>
        </pc:spChg>
        <pc:spChg chg="mod">
          <ac:chgData name="Jaime González Cárcamo" userId="15bcccae-164f-487f-97a7-db23b23d07f4" providerId="ADAL" clId="{CD4C8235-AFB6-4824-8897-107C014C5F77}" dt="2025-03-04T15:24:59.114" v="460" actId="20577"/>
          <ac:spMkLst>
            <pc:docMk/>
            <pc:sldMk cId="1197909461" sldId="306"/>
            <ac:spMk id="207" creationId="{10715383-CCD4-25DF-0DD4-B3884221C4E5}"/>
          </ac:spMkLst>
        </pc:spChg>
        <pc:spChg chg="mod">
          <ac:chgData name="Jaime González Cárcamo" userId="15bcccae-164f-487f-97a7-db23b23d07f4" providerId="ADAL" clId="{CD4C8235-AFB6-4824-8897-107C014C5F77}" dt="2025-03-04T15:25:26.090" v="506" actId="20577"/>
          <ac:spMkLst>
            <pc:docMk/>
            <pc:sldMk cId="1197909461" sldId="306"/>
            <ac:spMk id="208" creationId="{93AE17CA-F3CF-E087-5F3A-A822B08D064E}"/>
          </ac:spMkLst>
        </pc:spChg>
      </pc:sldChg>
      <pc:sldChg chg="addSp delSp modSp add mod ord">
        <pc:chgData name="Jaime González Cárcamo" userId="15bcccae-164f-487f-97a7-db23b23d07f4" providerId="ADAL" clId="{CD4C8235-AFB6-4824-8897-107C014C5F77}" dt="2025-03-04T17:29:25.143" v="1150"/>
        <pc:sldMkLst>
          <pc:docMk/>
          <pc:sldMk cId="1654213129" sldId="307"/>
        </pc:sldMkLst>
        <pc:spChg chg="add del mod">
          <ac:chgData name="Jaime González Cárcamo" userId="15bcccae-164f-487f-97a7-db23b23d07f4" providerId="ADAL" clId="{CD4C8235-AFB6-4824-8897-107C014C5F77}" dt="2025-03-04T17:22:37.351" v="1065" actId="478"/>
          <ac:spMkLst>
            <pc:docMk/>
            <pc:sldMk cId="1654213129" sldId="307"/>
            <ac:spMk id="221" creationId="{2DD43054-4999-E6A3-5C8D-34D128CAE0E0}"/>
          </ac:spMkLst>
        </pc:spChg>
      </pc:sldChg>
      <pc:sldChg chg="addSp delSp modSp add mod">
        <pc:chgData name="Jaime González Cárcamo" userId="15bcccae-164f-487f-97a7-db23b23d07f4" providerId="ADAL" clId="{CD4C8235-AFB6-4824-8897-107C014C5F77}" dt="2025-03-04T17:24:14.939" v="1084" actId="1076"/>
        <pc:sldMkLst>
          <pc:docMk/>
          <pc:sldMk cId="1475321893" sldId="313"/>
        </pc:sldMkLst>
        <pc:spChg chg="mod">
          <ac:chgData name="Jaime González Cárcamo" userId="15bcccae-164f-487f-97a7-db23b23d07f4" providerId="ADAL" clId="{CD4C8235-AFB6-4824-8897-107C014C5F77}" dt="2025-03-04T17:24:14.939" v="1084" actId="1076"/>
          <ac:spMkLst>
            <pc:docMk/>
            <pc:sldMk cId="1475321893" sldId="313"/>
            <ac:spMk id="207" creationId="{F75B3464-8A9D-852C-FF8A-CEEAE24DB867}"/>
          </ac:spMkLst>
        </pc:spChg>
        <pc:picChg chg="add mod">
          <ac:chgData name="Jaime González Cárcamo" userId="15bcccae-164f-487f-97a7-db23b23d07f4" providerId="ADAL" clId="{CD4C8235-AFB6-4824-8897-107C014C5F77}" dt="2025-03-04T17:24:14.939" v="1084" actId="1076"/>
          <ac:picMkLst>
            <pc:docMk/>
            <pc:sldMk cId="1475321893" sldId="313"/>
            <ac:picMk id="1026" creationId="{3C3FA59E-8104-13DC-2754-A422B73270B6}"/>
          </ac:picMkLst>
        </pc:picChg>
        <pc:cxnChg chg="mod">
          <ac:chgData name="Jaime González Cárcamo" userId="15bcccae-164f-487f-97a7-db23b23d07f4" providerId="ADAL" clId="{CD4C8235-AFB6-4824-8897-107C014C5F77}" dt="2025-03-04T17:24:14.939" v="1084" actId="1076"/>
          <ac:cxnSpMkLst>
            <pc:docMk/>
            <pc:sldMk cId="1475321893" sldId="313"/>
            <ac:cxnSpMk id="209" creationId="{B5E78E2E-F416-CBC6-6C0B-4A6600E56B80}"/>
          </ac:cxnSpMkLst>
        </pc:cxnChg>
      </pc:sldChg>
      <pc:sldChg chg="addSp delSp modSp add mod ord">
        <pc:chgData name="Jaime González Cárcamo" userId="15bcccae-164f-487f-97a7-db23b23d07f4" providerId="ADAL" clId="{CD4C8235-AFB6-4824-8897-107C014C5F77}" dt="2025-03-04T17:24:53.413" v="1119" actId="1076"/>
        <pc:sldMkLst>
          <pc:docMk/>
          <pc:sldMk cId="2639096079" sldId="314"/>
        </pc:sldMkLst>
      </pc:sldChg>
      <pc:sldChg chg="modSp add mod ord">
        <pc:chgData name="Jaime González Cárcamo" userId="15bcccae-164f-487f-97a7-db23b23d07f4" providerId="ADAL" clId="{CD4C8235-AFB6-4824-8897-107C014C5F77}" dt="2025-03-04T17:31:28.067" v="1152"/>
        <pc:sldMkLst>
          <pc:docMk/>
          <pc:sldMk cId="3608395392" sldId="315"/>
        </pc:sldMkLst>
      </pc:sldChg>
      <pc:sldChg chg="addSp delSp modSp add mod">
        <pc:chgData name="Jaime González Cárcamo" userId="15bcccae-164f-487f-97a7-db23b23d07f4" providerId="ADAL" clId="{CD4C8235-AFB6-4824-8897-107C014C5F77}" dt="2025-03-04T18:11:20.625" v="1306" actId="1076"/>
        <pc:sldMkLst>
          <pc:docMk/>
          <pc:sldMk cId="432670725" sldId="316"/>
        </pc:sldMkLst>
        <pc:spChg chg="mod">
          <ac:chgData name="Jaime González Cárcamo" userId="15bcccae-164f-487f-97a7-db23b23d07f4" providerId="ADAL" clId="{CD4C8235-AFB6-4824-8897-107C014C5F77}" dt="2025-03-04T17:32:04.001" v="1178" actId="20577"/>
          <ac:spMkLst>
            <pc:docMk/>
            <pc:sldMk cId="432670725" sldId="316"/>
            <ac:spMk id="233" creationId="{147CA80F-833A-A5FC-30AD-7448AFAA7D81}"/>
          </ac:spMkLst>
        </pc:spChg>
        <pc:spChg chg="mod">
          <ac:chgData name="Jaime González Cárcamo" userId="15bcccae-164f-487f-97a7-db23b23d07f4" providerId="ADAL" clId="{CD4C8235-AFB6-4824-8897-107C014C5F77}" dt="2025-03-04T17:57:08.819" v="1302" actId="20577"/>
          <ac:spMkLst>
            <pc:docMk/>
            <pc:sldMk cId="432670725" sldId="316"/>
            <ac:spMk id="239" creationId="{2D5813F2-9EB6-1433-97B7-142C63DB780B}"/>
          </ac:spMkLst>
        </pc:spChg>
        <pc:spChg chg="mod">
          <ac:chgData name="Jaime González Cárcamo" userId="15bcccae-164f-487f-97a7-db23b23d07f4" providerId="ADAL" clId="{CD4C8235-AFB6-4824-8897-107C014C5F77}" dt="2025-03-04T17:34:30.871" v="1235" actId="20577"/>
          <ac:spMkLst>
            <pc:docMk/>
            <pc:sldMk cId="432670725" sldId="316"/>
            <ac:spMk id="240" creationId="{3DCCE460-6E61-F6C5-689B-DBCAB2AA28C7}"/>
          </ac:spMkLst>
        </pc:spChg>
        <pc:spChg chg="mod">
          <ac:chgData name="Jaime González Cárcamo" userId="15bcccae-164f-487f-97a7-db23b23d07f4" providerId="ADAL" clId="{CD4C8235-AFB6-4824-8897-107C014C5F77}" dt="2025-03-04T17:33:08.440" v="1192" actId="1076"/>
          <ac:spMkLst>
            <pc:docMk/>
            <pc:sldMk cId="432670725" sldId="316"/>
            <ac:spMk id="245" creationId="{69D3AB84-BB11-7574-527E-820198A97721}"/>
          </ac:spMkLst>
        </pc:spChg>
        <pc:grpChg chg="mod">
          <ac:chgData name="Jaime González Cárcamo" userId="15bcccae-164f-487f-97a7-db23b23d07f4" providerId="ADAL" clId="{CD4C8235-AFB6-4824-8897-107C014C5F77}" dt="2025-03-04T17:33:08.440" v="1192" actId="1076"/>
          <ac:grpSpMkLst>
            <pc:docMk/>
            <pc:sldMk cId="432670725" sldId="316"/>
            <ac:grpSpMk id="248" creationId="{363D73DA-E927-C425-7678-8FD80DB5F2DE}"/>
          </ac:grpSpMkLst>
        </pc:grpChg>
        <pc:picChg chg="add mod">
          <ac:chgData name="Jaime González Cárcamo" userId="15bcccae-164f-487f-97a7-db23b23d07f4" providerId="ADAL" clId="{CD4C8235-AFB6-4824-8897-107C014C5F77}" dt="2025-03-04T18:11:20.625" v="1306" actId="1076"/>
          <ac:picMkLst>
            <pc:docMk/>
            <pc:sldMk cId="432670725" sldId="316"/>
            <ac:picMk id="19" creationId="{761C7445-5C40-6930-E131-9DF428B6AC0E}"/>
          </ac:picMkLst>
        </pc:picChg>
      </pc:sldChg>
      <pc:sldChg chg="modSp add mod ord">
        <pc:chgData name="Jaime González Cárcamo" userId="15bcccae-164f-487f-97a7-db23b23d07f4" providerId="ADAL" clId="{CD4C8235-AFB6-4824-8897-107C014C5F77}" dt="2025-03-04T17:35:55.807" v="1244"/>
        <pc:sldMkLst>
          <pc:docMk/>
          <pc:sldMk cId="1084579335" sldId="317"/>
        </pc:sldMkLst>
      </pc:sldChg>
    </pc:docChg>
  </pc:docChgLst>
  <pc:docChgLst>
    <pc:chgData name="Usuario invitado" userId="S::urn:spo:anon#ec4df4a76bb67d04de7084406f077472f8575cd0443b88f6423cbdbfeee2ee58::" providerId="AD" clId="Web-{CB0956CC-EE1B-C2D4-BF44-FE9CC1CBDF9F}"/>
    <pc:docChg chg="addSld delSld modSld addMainMaster delMainMaster modMainMaster">
      <pc:chgData name="Usuario invitado" userId="S::urn:spo:anon#ec4df4a76bb67d04de7084406f077472f8575cd0443b88f6423cbdbfeee2ee58::" providerId="AD" clId="Web-{CB0956CC-EE1B-C2D4-BF44-FE9CC1CBDF9F}" dt="2025-03-06T13:06:16.718" v="460" actId="1076"/>
      <pc:docMkLst>
        <pc:docMk/>
      </pc:docMkLst>
      <pc:sldChg chg="addSp delSp modSp add">
        <pc:chgData name="Usuario invitado" userId="S::urn:spo:anon#ec4df4a76bb67d04de7084406f077472f8575cd0443b88f6423cbdbfeee2ee58::" providerId="AD" clId="Web-{CB0956CC-EE1B-C2D4-BF44-FE9CC1CBDF9F}" dt="2025-03-06T13:06:16.718" v="460" actId="1076"/>
        <pc:sldMkLst>
          <pc:docMk/>
          <pc:sldMk cId="1452067494" sldId="260"/>
        </pc:sldMkLst>
        <pc:spChg chg="add del">
          <ac:chgData name="Usuario invitado" userId="S::urn:spo:anon#ec4df4a76bb67d04de7084406f077472f8575cd0443b88f6423cbdbfeee2ee58::" providerId="AD" clId="Web-{CB0956CC-EE1B-C2D4-BF44-FE9CC1CBDF9F}" dt="2025-03-06T11:42:03.896" v="59"/>
          <ac:spMkLst>
            <pc:docMk/>
            <pc:sldMk cId="1452067494" sldId="260"/>
            <ac:spMk id="3" creationId="{9F425670-9837-5BC7-8CCD-069C38C62DD9}"/>
          </ac:spMkLst>
        </pc:spChg>
        <pc:spChg chg="add mod">
          <ac:chgData name="Usuario invitado" userId="S::urn:spo:anon#ec4df4a76bb67d04de7084406f077472f8575cd0443b88f6423cbdbfeee2ee58::" providerId="AD" clId="Web-{CB0956CC-EE1B-C2D4-BF44-FE9CC1CBDF9F}" dt="2025-03-06T11:41:50.848" v="58" actId="1076"/>
          <ac:spMkLst>
            <pc:docMk/>
            <pc:sldMk cId="1452067494" sldId="260"/>
            <ac:spMk id="7" creationId="{29CB5190-63E5-FA1C-B313-66A7CE4B85FF}"/>
          </ac:spMkLst>
        </pc:spChg>
        <pc:spChg chg="add mod">
          <ac:chgData name="Usuario invitado" userId="S::urn:spo:anon#ec4df4a76bb67d04de7084406f077472f8575cd0443b88f6423cbdbfeee2ee58::" providerId="AD" clId="Web-{CB0956CC-EE1B-C2D4-BF44-FE9CC1CBDF9F}" dt="2025-03-06T11:42:30.757" v="64" actId="20577"/>
          <ac:spMkLst>
            <pc:docMk/>
            <pc:sldMk cId="1452067494" sldId="260"/>
            <ac:spMk id="9" creationId="{A99EE9BE-7B56-406D-039A-85E264B50D8B}"/>
          </ac:spMkLst>
        </pc:spChg>
        <pc:spChg chg="add del mod">
          <ac:chgData name="Usuario invitado" userId="S::urn:spo:anon#ec4df4a76bb67d04de7084406f077472f8575cd0443b88f6423cbdbfeee2ee58::" providerId="AD" clId="Web-{CB0956CC-EE1B-C2D4-BF44-FE9CC1CBDF9F}" dt="2025-03-06T11:51:14.117" v="118"/>
          <ac:spMkLst>
            <pc:docMk/>
            <pc:sldMk cId="1452067494" sldId="260"/>
            <ac:spMk id="11" creationId="{08331198-BFC5-0D9D-C6DC-51439BB37D97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1:44:41.265" v="71"/>
          <ac:spMkLst>
            <pc:docMk/>
            <pc:sldMk cId="1452067494" sldId="260"/>
            <ac:spMk id="14" creationId="{AF3549FB-7E8F-DCB9-DA8E-99DF726C291A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1:53:30.625" v="169" actId="14100"/>
          <ac:spMkLst>
            <pc:docMk/>
            <pc:sldMk cId="1452067494" sldId="260"/>
            <ac:spMk id="15" creationId="{EFE29EA7-1C5E-21A1-3744-2998487958FD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1:43:53.887" v="70"/>
          <ac:spMkLst>
            <pc:docMk/>
            <pc:sldMk cId="1452067494" sldId="260"/>
            <ac:spMk id="16" creationId="{22513962-BE5E-C91E-2E07-440857204E60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1:48:10.559" v="86"/>
          <ac:spMkLst>
            <pc:docMk/>
            <pc:sldMk cId="1452067494" sldId="260"/>
            <ac:spMk id="17" creationId="{2028DD64-9C58-BA7F-4352-110AD1FAE6F6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1:45:27.502" v="75"/>
          <ac:spMkLst>
            <pc:docMk/>
            <pc:sldMk cId="1452067494" sldId="260"/>
            <ac:spMk id="18" creationId="{1DF9EEB8-7FC7-6B90-851F-04F55F0D1899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1:41:39.988" v="54"/>
          <ac:spMkLst>
            <pc:docMk/>
            <pc:sldMk cId="1452067494" sldId="260"/>
            <ac:spMk id="26" creationId="{A54B8CD8-7923-FFC1-2DE2-4DF1D5A8AE45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6:16.718" v="460" actId="1076"/>
          <ac:spMkLst>
            <pc:docMk/>
            <pc:sldMk cId="1452067494" sldId="260"/>
            <ac:spMk id="31" creationId="{577333B4-D294-7E26-F45C-D0FF1173DA36}"/>
          </ac:spMkLst>
        </pc:spChg>
        <pc:spChg chg="del mod">
          <ac:chgData name="Usuario invitado" userId="S::urn:spo:anon#ec4df4a76bb67d04de7084406f077472f8575cd0443b88f6423cbdbfeee2ee58::" providerId="AD" clId="Web-{CB0956CC-EE1B-C2D4-BF44-FE9CC1CBDF9F}" dt="2025-03-06T11:51:19.992" v="121"/>
          <ac:spMkLst>
            <pc:docMk/>
            <pc:sldMk cId="1452067494" sldId="260"/>
            <ac:spMk id="32" creationId="{D4CA0AD7-C4BA-3D2F-6128-EA68756EBF10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1:53:16.985" v="166" actId="14100"/>
          <ac:spMkLst>
            <pc:docMk/>
            <pc:sldMk cId="1452067494" sldId="260"/>
            <ac:spMk id="36" creationId="{99865B69-F3BE-51D3-81BB-AC39267CD323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1:48:51.499" v="92"/>
          <ac:spMkLst>
            <pc:docMk/>
            <pc:sldMk cId="1452067494" sldId="260"/>
            <ac:spMk id="38" creationId="{A07B7A4D-B450-BEE6-E4B4-B2A6A44CE193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1:48:33.810" v="89"/>
          <ac:spMkLst>
            <pc:docMk/>
            <pc:sldMk cId="1452067494" sldId="260"/>
            <ac:spMk id="39" creationId="{D5B9AF61-28E7-44D0-31AD-7718757CFAA1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1:53:02.608" v="163" actId="1076"/>
          <ac:spMkLst>
            <pc:docMk/>
            <pc:sldMk cId="1452067494" sldId="260"/>
            <ac:spMk id="53" creationId="{1DBBD6DB-61FC-4851-7223-6F96BA89FA57}"/>
          </ac:spMkLst>
        </pc:spChg>
        <pc:grpChg chg="mod">
          <ac:chgData name="Usuario invitado" userId="S::urn:spo:anon#ec4df4a76bb67d04de7084406f077472f8575cd0443b88f6423cbdbfeee2ee58::" providerId="AD" clId="Web-{CB0956CC-EE1B-C2D4-BF44-FE9CC1CBDF9F}" dt="2025-03-06T11:43:27.010" v="69" actId="1076"/>
          <ac:grpSpMkLst>
            <pc:docMk/>
            <pc:sldMk cId="1452067494" sldId="260"/>
            <ac:grpSpMk id="12" creationId="{09AD1686-84C4-B7AD-A032-2C863A0FB6F6}"/>
          </ac:grpSpMkLst>
        </pc:grpChg>
        <pc:cxnChg chg="add mod">
          <ac:chgData name="Usuario invitado" userId="S::urn:spo:anon#ec4df4a76bb67d04de7084406f077472f8575cd0443b88f6423cbdbfeee2ee58::" providerId="AD" clId="Web-{CB0956CC-EE1B-C2D4-BF44-FE9CC1CBDF9F}" dt="2025-03-06T11:41:11.252" v="52" actId="1076"/>
          <ac:cxnSpMkLst>
            <pc:docMk/>
            <pc:sldMk cId="1452067494" sldId="260"/>
            <ac:cxnSpMk id="5" creationId="{986C4E85-313A-A251-098C-24C93D1645B0}"/>
          </ac:cxnSpMkLst>
        </pc:cxnChg>
      </pc:sldChg>
      <pc:sldChg chg="addSp modSp add">
        <pc:chgData name="Usuario invitado" userId="S::urn:spo:anon#ec4df4a76bb67d04de7084406f077472f8575cd0443b88f6423cbdbfeee2ee58::" providerId="AD" clId="Web-{CB0956CC-EE1B-C2D4-BF44-FE9CC1CBDF9F}" dt="2025-03-06T12:36:45.251" v="283" actId="1076"/>
        <pc:sldMkLst>
          <pc:docMk/>
          <pc:sldMk cId="3845290023" sldId="264"/>
        </pc:sldMkLst>
        <pc:spChg chg="add mod">
          <ac:chgData name="Usuario invitado" userId="S::urn:spo:anon#ec4df4a76bb67d04de7084406f077472f8575cd0443b88f6423cbdbfeee2ee58::" providerId="AD" clId="Web-{CB0956CC-EE1B-C2D4-BF44-FE9CC1CBDF9F}" dt="2025-03-06T12:36:37.391" v="282" actId="14100"/>
          <ac:spMkLst>
            <pc:docMk/>
            <pc:sldMk cId="3845290023" sldId="264"/>
            <ac:spMk id="5" creationId="{38A2665D-3676-EDAE-DD7C-C4867F4F4FDD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2:34:58.026" v="266" actId="1076"/>
          <ac:spMkLst>
            <pc:docMk/>
            <pc:sldMk cId="3845290023" sldId="264"/>
            <ac:spMk id="24" creationId="{A23D7BBA-66D5-E726-7177-A648398DE514}"/>
          </ac:spMkLst>
        </pc:spChg>
        <pc:grpChg chg="mod">
          <ac:chgData name="Usuario invitado" userId="S::urn:spo:anon#ec4df4a76bb67d04de7084406f077472f8575cd0443b88f6423cbdbfeee2ee58::" providerId="AD" clId="Web-{CB0956CC-EE1B-C2D4-BF44-FE9CC1CBDF9F}" dt="2025-03-06T12:36:45.251" v="283" actId="1076"/>
          <ac:grpSpMkLst>
            <pc:docMk/>
            <pc:sldMk cId="3845290023" sldId="264"/>
            <ac:grpSpMk id="6" creationId="{44BFF209-8903-E448-1DC0-636F52F88071}"/>
          </ac:grpSpMkLst>
        </pc:grpChg>
        <pc:cxnChg chg="add">
          <ac:chgData name="Usuario invitado" userId="S::urn:spo:anon#ec4df4a76bb67d04de7084406f077472f8575cd0443b88f6423cbdbfeee2ee58::" providerId="AD" clId="Web-{CB0956CC-EE1B-C2D4-BF44-FE9CC1CBDF9F}" dt="2025-03-06T12:35:35.903" v="270"/>
          <ac:cxnSpMkLst>
            <pc:docMk/>
            <pc:sldMk cId="3845290023" sldId="264"/>
            <ac:cxnSpMk id="3" creationId="{7A6D3491-1CAE-D843-958E-17C8618A60C1}"/>
          </ac:cxnSpMkLst>
        </pc:cxnChg>
      </pc:sldChg>
      <pc:sldChg chg="addSp modSp add">
        <pc:chgData name="Usuario invitado" userId="S::urn:spo:anon#ec4df4a76bb67d04de7084406f077472f8575cd0443b88f6423cbdbfeee2ee58::" providerId="AD" clId="Web-{CB0956CC-EE1B-C2D4-BF44-FE9CC1CBDF9F}" dt="2025-03-06T13:04:16.508" v="454" actId="1076"/>
        <pc:sldMkLst>
          <pc:docMk/>
          <pc:sldMk cId="615098216" sldId="265"/>
        </pc:sldMkLst>
        <pc:spChg chg="add mod">
          <ac:chgData name="Usuario invitado" userId="S::urn:spo:anon#ec4df4a76bb67d04de7084406f077472f8575cd0443b88f6423cbdbfeee2ee58::" providerId="AD" clId="Web-{CB0956CC-EE1B-C2D4-BF44-FE9CC1CBDF9F}" dt="2025-03-06T12:55:36.617" v="353" actId="20577"/>
          <ac:spMkLst>
            <pc:docMk/>
            <pc:sldMk cId="615098216" sldId="265"/>
            <ac:spMk id="3" creationId="{B008D04C-13CD-238F-CDF1-2A995A18B3BD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4:13.898" v="449" actId="1076"/>
          <ac:spMkLst>
            <pc:docMk/>
            <pc:sldMk cId="615098216" sldId="265"/>
            <ac:spMk id="11" creationId="{0F5EE969-2510-5C40-26BE-DB1278567764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4:14.383" v="450" actId="1076"/>
          <ac:spMkLst>
            <pc:docMk/>
            <pc:sldMk cId="615098216" sldId="265"/>
            <ac:spMk id="12" creationId="{14B9DBB9-EB8F-8C50-0847-664F3D56AE5C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4:14.898" v="451" actId="1076"/>
          <ac:spMkLst>
            <pc:docMk/>
            <pc:sldMk cId="615098216" sldId="265"/>
            <ac:spMk id="13" creationId="{1D1CE12C-43DF-003A-6AA9-E1A0570A9F3B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4:15.383" v="452" actId="1076"/>
          <ac:spMkLst>
            <pc:docMk/>
            <pc:sldMk cId="615098216" sldId="265"/>
            <ac:spMk id="14" creationId="{35906758-2AE0-EDF9-C645-8D505B2735C5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4:15.820" v="453" actId="1076"/>
          <ac:spMkLst>
            <pc:docMk/>
            <pc:sldMk cId="615098216" sldId="265"/>
            <ac:spMk id="15" creationId="{7DAE4ED6-9115-5AD0-DD96-07EE076A2D93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4:16.508" v="454" actId="1076"/>
          <ac:spMkLst>
            <pc:docMk/>
            <pc:sldMk cId="615098216" sldId="265"/>
            <ac:spMk id="16" creationId="{F89DA377-C4F8-0341-252D-CD2F9050DAE6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2:54:30.207" v="337" actId="1076"/>
          <ac:spMkLst>
            <pc:docMk/>
            <pc:sldMk cId="615098216" sldId="265"/>
            <ac:spMk id="17" creationId="{69A84AE3-7BD6-E4FE-6E8A-54A3EF534D8A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3:29.739" v="441" actId="1076"/>
          <ac:spMkLst>
            <pc:docMk/>
            <pc:sldMk cId="615098216" sldId="265"/>
            <ac:spMk id="166" creationId="{7E873D84-568B-C317-BE91-98DCBDA90C07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1:40.545" v="380" actId="1076"/>
          <ac:spMkLst>
            <pc:docMk/>
            <pc:sldMk cId="615098216" sldId="265"/>
            <ac:spMk id="167" creationId="{0BC985E6-5244-7938-A4D9-BF3291E19657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1:40.733" v="381" actId="1076"/>
          <ac:spMkLst>
            <pc:docMk/>
            <pc:sldMk cId="615098216" sldId="265"/>
            <ac:spMk id="168" creationId="{BEE5E1FB-F6AD-CB36-7AC5-94BB619F8A6A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1:40.920" v="382" actId="1076"/>
          <ac:spMkLst>
            <pc:docMk/>
            <pc:sldMk cId="615098216" sldId="265"/>
            <ac:spMk id="169" creationId="{6C5342C2-A665-AA8F-0EB4-99A899D9408D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1:41.077" v="383" actId="1076"/>
          <ac:spMkLst>
            <pc:docMk/>
            <pc:sldMk cId="615098216" sldId="265"/>
            <ac:spMk id="170" creationId="{C3A0BE9A-B1BB-50F1-71A8-885B86ECE3BB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1:41.248" v="384" actId="1076"/>
          <ac:spMkLst>
            <pc:docMk/>
            <pc:sldMk cId="615098216" sldId="265"/>
            <ac:spMk id="173" creationId="{436997AF-015D-EFFF-DCFF-5FAB67D5B0BD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1:41.452" v="385" actId="1076"/>
          <ac:spMkLst>
            <pc:docMk/>
            <pc:sldMk cId="615098216" sldId="265"/>
            <ac:spMk id="174" creationId="{1D67FFC2-BB82-C6AD-59C3-0EFDF3DB4880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1:41.623" v="386" actId="1076"/>
          <ac:spMkLst>
            <pc:docMk/>
            <pc:sldMk cId="615098216" sldId="265"/>
            <ac:spMk id="175" creationId="{CD9B3446-0594-0E41-0C26-350C0066C2AB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3:01:41.795" v="387" actId="1076"/>
          <ac:spMkLst>
            <pc:docMk/>
            <pc:sldMk cId="615098216" sldId="265"/>
            <ac:spMk id="176" creationId="{903FA496-1857-3451-F751-3A8AEC5C0AEC}"/>
          </ac:spMkLst>
        </pc:spChg>
        <pc:grpChg chg="mod">
          <ac:chgData name="Usuario invitado" userId="S::urn:spo:anon#ec4df4a76bb67d04de7084406f077472f8575cd0443b88f6423cbdbfeee2ee58::" providerId="AD" clId="Web-{CB0956CC-EE1B-C2D4-BF44-FE9CC1CBDF9F}" dt="2025-03-06T13:03:44.162" v="442" actId="1076"/>
          <ac:grpSpMkLst>
            <pc:docMk/>
            <pc:sldMk cId="615098216" sldId="265"/>
            <ac:grpSpMk id="6" creationId="{E3F9D369-EAE8-122E-6D12-3F14D34C4858}"/>
          </ac:grpSpMkLst>
        </pc:grpChg>
        <pc:grpChg chg="add mod">
          <ac:chgData name="Usuario invitado" userId="S::urn:spo:anon#ec4df4a76bb67d04de7084406f077472f8575cd0443b88f6423cbdbfeee2ee58::" providerId="AD" clId="Web-{CB0956CC-EE1B-C2D4-BF44-FE9CC1CBDF9F}" dt="2025-03-06T13:00:33.072" v="363" actId="1076"/>
          <ac:grpSpMkLst>
            <pc:docMk/>
            <pc:sldMk cId="615098216" sldId="265"/>
            <ac:grpSpMk id="200" creationId="{CB666714-0770-AD49-D386-2181A9968F95}"/>
          </ac:grpSpMkLst>
        </pc:grpChg>
        <pc:cxnChg chg="add">
          <ac:chgData name="Usuario invitado" userId="S::urn:spo:anon#ec4df4a76bb67d04de7084406f077472f8575cd0443b88f6423cbdbfeee2ee58::" providerId="AD" clId="Web-{CB0956CC-EE1B-C2D4-BF44-FE9CC1CBDF9F}" dt="2025-03-06T12:55:08.818" v="341"/>
          <ac:cxnSpMkLst>
            <pc:docMk/>
            <pc:sldMk cId="615098216" sldId="265"/>
            <ac:cxnSpMk id="5" creationId="{B558732D-B70B-957D-037E-BD0333A9C411}"/>
          </ac:cxnSpMkLst>
        </pc:cxnChg>
      </pc:sldChg>
      <pc:sldChg chg="del">
        <pc:chgData name="Usuario invitado" userId="S::urn:spo:anon#ec4df4a76bb67d04de7084406f077472f8575cd0443b88f6423cbdbfeee2ee58::" providerId="AD" clId="Web-{CB0956CC-EE1B-C2D4-BF44-FE9CC1CBDF9F}" dt="2025-03-06T12:29:59.899" v="264"/>
        <pc:sldMkLst>
          <pc:docMk/>
          <pc:sldMk cId="2034256445" sldId="323"/>
        </pc:sldMkLst>
      </pc:sldChg>
      <pc:sldChg chg="del">
        <pc:chgData name="Usuario invitado" userId="S::urn:spo:anon#ec4df4a76bb67d04de7084406f077472f8575cd0443b88f6423cbdbfeee2ee58::" providerId="AD" clId="Web-{CB0956CC-EE1B-C2D4-BF44-FE9CC1CBDF9F}" dt="2025-03-06T12:45:02.533" v="314"/>
        <pc:sldMkLst>
          <pc:docMk/>
          <pc:sldMk cId="2562091498" sldId="325"/>
        </pc:sldMkLst>
      </pc:sldChg>
      <pc:sldChg chg="del">
        <pc:chgData name="Usuario invitado" userId="S::urn:spo:anon#ec4df4a76bb67d04de7084406f077472f8575cd0443b88f6423cbdbfeee2ee58::" providerId="AD" clId="Web-{CB0956CC-EE1B-C2D4-BF44-FE9CC1CBDF9F}" dt="2025-03-06T13:04:21.977" v="455"/>
        <pc:sldMkLst>
          <pc:docMk/>
          <pc:sldMk cId="3986925645" sldId="326"/>
        </pc:sldMkLst>
      </pc:sldChg>
      <pc:sldChg chg="addSp delSp modSp new del">
        <pc:chgData name="Usuario invitado" userId="S::urn:spo:anon#ec4df4a76bb67d04de7084406f077472f8575cd0443b88f6423cbdbfeee2ee58::" providerId="AD" clId="Web-{CB0956CC-EE1B-C2D4-BF44-FE9CC1CBDF9F}" dt="2025-03-06T12:09:53.544" v="242"/>
        <pc:sldMkLst>
          <pc:docMk/>
          <pc:sldMk cId="985350294" sldId="332"/>
        </pc:sldMkLst>
        <pc:spChg chg="mod">
          <ac:chgData name="Usuario invitado" userId="S::urn:spo:anon#ec4df4a76bb67d04de7084406f077472f8575cd0443b88f6423cbdbfeee2ee58::" providerId="AD" clId="Web-{CB0956CC-EE1B-C2D4-BF44-FE9CC1CBDF9F}" dt="2025-03-06T12:01:38.905" v="175" actId="14100"/>
          <ac:spMkLst>
            <pc:docMk/>
            <pc:sldMk cId="985350294" sldId="332"/>
            <ac:spMk id="2" creationId="{F89AA094-30A4-D0E2-4EE5-B5F8F2DF03ED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2:01:59.078" v="177"/>
          <ac:spMkLst>
            <pc:docMk/>
            <pc:sldMk cId="985350294" sldId="332"/>
            <ac:spMk id="3" creationId="{2FF78936-D679-0753-B1D9-61AAACB75795}"/>
          </ac:spMkLst>
        </pc:spChg>
        <pc:spChg chg="add mod">
          <ac:chgData name="Usuario invitado" userId="S::urn:spo:anon#ec4df4a76bb67d04de7084406f077472f8575cd0443b88f6423cbdbfeee2ee58::" providerId="AD" clId="Web-{CB0956CC-EE1B-C2D4-BF44-FE9CC1CBDF9F}" dt="2025-03-06T12:02:12.797" v="179" actId="1076"/>
          <ac:spMkLst>
            <pc:docMk/>
            <pc:sldMk cId="985350294" sldId="332"/>
            <ac:spMk id="7" creationId="{2066BFEB-C18E-8DAF-3EAF-450A5CF628EC}"/>
          </ac:spMkLst>
        </pc:spChg>
        <pc:cxnChg chg="add">
          <ac:chgData name="Usuario invitado" userId="S::urn:spo:anon#ec4df4a76bb67d04de7084406f077472f8575cd0443b88f6423cbdbfeee2ee58::" providerId="AD" clId="Web-{CB0956CC-EE1B-C2D4-BF44-FE9CC1CBDF9F}" dt="2025-03-06T12:01:48.233" v="176"/>
          <ac:cxnSpMkLst>
            <pc:docMk/>
            <pc:sldMk cId="985350294" sldId="332"/>
            <ac:cxnSpMk id="5" creationId="{D4D41EF2-D88A-316D-69E1-B1EC0CF5C309}"/>
          </ac:cxnSpMkLst>
        </pc:cxnChg>
      </pc:sldChg>
      <pc:sldChg chg="addSp delSp modSp del">
        <pc:chgData name="Usuario invitado" userId="S::urn:spo:anon#ec4df4a76bb67d04de7084406f077472f8575cd0443b88f6423cbdbfeee2ee58::" providerId="AD" clId="Web-{CB0956CC-EE1B-C2D4-BF44-FE9CC1CBDF9F}" dt="2025-03-06T11:42:56.258" v="67"/>
        <pc:sldMkLst>
          <pc:docMk/>
          <pc:sldMk cId="1680368781" sldId="332"/>
        </pc:sldMkLst>
        <pc:spChg chg="del">
          <ac:chgData name="Usuario invitado" userId="S::urn:spo:anon#ec4df4a76bb67d04de7084406f077472f8575cd0443b88f6423cbdbfeee2ee58::" providerId="AD" clId="Web-{CB0956CC-EE1B-C2D4-BF44-FE9CC1CBDF9F}" dt="2025-03-06T11:26:04.478" v="3"/>
          <ac:spMkLst>
            <pc:docMk/>
            <pc:sldMk cId="1680368781" sldId="332"/>
            <ac:spMk id="3" creationId="{A257B394-A7BE-2F57-B018-47D6A38D5351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1:26:00.228" v="1"/>
          <ac:spMkLst>
            <pc:docMk/>
            <pc:sldMk cId="1680368781" sldId="332"/>
            <ac:spMk id="5" creationId="{A3E884B7-22E4-3FD8-CE8A-CFCC500434AE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1:26:02.103" v="2"/>
          <ac:spMkLst>
            <pc:docMk/>
            <pc:sldMk cId="1680368781" sldId="332"/>
            <ac:spMk id="6" creationId="{2DC623A9-536A-92E7-D198-773315D679D5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1:25:58.369" v="0"/>
          <ac:spMkLst>
            <pc:docMk/>
            <pc:sldMk cId="1680368781" sldId="332"/>
            <ac:spMk id="7" creationId="{60136A2E-FD4C-32F3-DC98-718E2DAF7C5B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1:26:06.135" v="4"/>
          <ac:spMkLst>
            <pc:docMk/>
            <pc:sldMk cId="1680368781" sldId="332"/>
            <ac:spMk id="9" creationId="{F386D3AE-9C4E-1FA1-6AFB-E460AE0A50E8}"/>
          </ac:spMkLst>
        </pc:spChg>
        <pc:spChg chg="add mod">
          <ac:chgData name="Usuario invitado" userId="S::urn:spo:anon#ec4df4a76bb67d04de7084406f077472f8575cd0443b88f6423cbdbfeee2ee58::" providerId="AD" clId="Web-{CB0956CC-EE1B-C2D4-BF44-FE9CC1CBDF9F}" dt="2025-03-06T11:42:52.727" v="66" actId="20577"/>
          <ac:spMkLst>
            <pc:docMk/>
            <pc:sldMk cId="1680368781" sldId="332"/>
            <ac:spMk id="10" creationId="{160A1981-A71C-2D2F-4A24-AA62031335CD}"/>
          </ac:spMkLst>
        </pc:spChg>
        <pc:spChg chg="add del mod">
          <ac:chgData name="Usuario invitado" userId="S::urn:spo:anon#ec4df4a76bb67d04de7084406f077472f8575cd0443b88f6423cbdbfeee2ee58::" providerId="AD" clId="Web-{CB0956CC-EE1B-C2D4-BF44-FE9CC1CBDF9F}" dt="2025-03-06T11:31:39.170" v="27"/>
          <ac:spMkLst>
            <pc:docMk/>
            <pc:sldMk cId="1680368781" sldId="332"/>
            <ac:spMk id="13" creationId="{ED5A5FA4-8394-04C8-F9B8-80E3DC1FF4AE}"/>
          </ac:spMkLst>
        </pc:spChg>
        <pc:spChg chg="add mod">
          <ac:chgData name="Usuario invitado" userId="S::urn:spo:anon#ec4df4a76bb67d04de7084406f077472f8575cd0443b88f6423cbdbfeee2ee58::" providerId="AD" clId="Web-{CB0956CC-EE1B-C2D4-BF44-FE9CC1CBDF9F}" dt="2025-03-06T11:36:38.345" v="41" actId="20577"/>
          <ac:spMkLst>
            <pc:docMk/>
            <pc:sldMk cId="1680368781" sldId="332"/>
            <ac:spMk id="16" creationId="{4FC90A09-E782-A6B6-413C-6CA7715903D0}"/>
          </ac:spMkLst>
        </pc:spChg>
        <pc:picChg chg="add del mod">
          <ac:chgData name="Usuario invitado" userId="S::urn:spo:anon#ec4df4a76bb67d04de7084406f077472f8575cd0443b88f6423cbdbfeee2ee58::" providerId="AD" clId="Web-{CB0956CC-EE1B-C2D4-BF44-FE9CC1CBDF9F}" dt="2025-03-06T11:27:02.888" v="8"/>
          <ac:picMkLst>
            <pc:docMk/>
            <pc:sldMk cId="1680368781" sldId="332"/>
            <ac:picMk id="2" creationId="{8FC96E33-E813-0E27-A8D1-72E109D78D7E}"/>
          </ac:picMkLst>
        </pc:picChg>
        <pc:picChg chg="add del mod">
          <ac:chgData name="Usuario invitado" userId="S::urn:spo:anon#ec4df4a76bb67d04de7084406f077472f8575cd0443b88f6423cbdbfeee2ee58::" providerId="AD" clId="Web-{CB0956CC-EE1B-C2D4-BF44-FE9CC1CBDF9F}" dt="2025-03-06T11:27:30.921" v="11"/>
          <ac:picMkLst>
            <pc:docMk/>
            <pc:sldMk cId="1680368781" sldId="332"/>
            <ac:picMk id="4" creationId="{10CFB59C-AFB6-8372-CA7D-90B168F5B6FA}"/>
          </ac:picMkLst>
        </pc:picChg>
        <pc:picChg chg="add del mod">
          <ac:chgData name="Usuario invitado" userId="S::urn:spo:anon#ec4df4a76bb67d04de7084406f077472f8575cd0443b88f6423cbdbfeee2ee58::" providerId="AD" clId="Web-{CB0956CC-EE1B-C2D4-BF44-FE9CC1CBDF9F}" dt="2025-03-06T11:30:12.837" v="18"/>
          <ac:picMkLst>
            <pc:docMk/>
            <pc:sldMk cId="1680368781" sldId="332"/>
            <ac:picMk id="11" creationId="{8D98092C-70D0-344D-C6B2-FD7373F3CCCD}"/>
          </ac:picMkLst>
        </pc:picChg>
        <pc:picChg chg="add del mod modCrop">
          <ac:chgData name="Usuario invitado" userId="S::urn:spo:anon#ec4df4a76bb67d04de7084406f077472f8575cd0443b88f6423cbdbfeee2ee58::" providerId="AD" clId="Web-{CB0956CC-EE1B-C2D4-BF44-FE9CC1CBDF9F}" dt="2025-03-06T11:31:41.655" v="28"/>
          <ac:picMkLst>
            <pc:docMk/>
            <pc:sldMk cId="1680368781" sldId="332"/>
            <ac:picMk id="14" creationId="{93EBAA7E-C7F3-D4D7-76BD-93A4C74D2849}"/>
          </ac:picMkLst>
        </pc:picChg>
        <pc:picChg chg="add del mod">
          <ac:chgData name="Usuario invitado" userId="S::urn:spo:anon#ec4df4a76bb67d04de7084406f077472f8575cd0443b88f6423cbdbfeee2ee58::" providerId="AD" clId="Web-{CB0956CC-EE1B-C2D4-BF44-FE9CC1CBDF9F}" dt="2025-03-06T11:32:41.643" v="34"/>
          <ac:picMkLst>
            <pc:docMk/>
            <pc:sldMk cId="1680368781" sldId="332"/>
            <ac:picMk id="17" creationId="{88E77D78-BE42-37EB-0F7E-00AA3C7FC96B}"/>
          </ac:picMkLst>
        </pc:picChg>
        <pc:picChg chg="add del mod">
          <ac:chgData name="Usuario invitado" userId="S::urn:spo:anon#ec4df4a76bb67d04de7084406f077472f8575cd0443b88f6423cbdbfeee2ee58::" providerId="AD" clId="Web-{CB0956CC-EE1B-C2D4-BF44-FE9CC1CBDF9F}" dt="2025-03-06T11:35:43.279" v="37"/>
          <ac:picMkLst>
            <pc:docMk/>
            <pc:sldMk cId="1680368781" sldId="332"/>
            <ac:picMk id="18" creationId="{3D657763-41F1-20C2-7EB1-E0B065B01D2F}"/>
          </ac:picMkLst>
        </pc:picChg>
        <pc:picChg chg="add del mod">
          <ac:chgData name="Usuario invitado" userId="S::urn:spo:anon#ec4df4a76bb67d04de7084406f077472f8575cd0443b88f6423cbdbfeee2ee58::" providerId="AD" clId="Web-{CB0956CC-EE1B-C2D4-BF44-FE9CC1CBDF9F}" dt="2025-03-06T11:37:38.474" v="47"/>
          <ac:picMkLst>
            <pc:docMk/>
            <pc:sldMk cId="1680368781" sldId="332"/>
            <ac:picMk id="19" creationId="{549C1599-64F8-8726-C653-63C975002E09}"/>
          </ac:picMkLst>
        </pc:picChg>
        <pc:picChg chg="add del mod">
          <ac:chgData name="Usuario invitado" userId="S::urn:spo:anon#ec4df4a76bb67d04de7084406f077472f8575cd0443b88f6423cbdbfeee2ee58::" providerId="AD" clId="Web-{CB0956CC-EE1B-C2D4-BF44-FE9CC1CBDF9F}" dt="2025-03-06T11:37:37.255" v="46"/>
          <ac:picMkLst>
            <pc:docMk/>
            <pc:sldMk cId="1680368781" sldId="332"/>
            <ac:picMk id="20" creationId="{E914CDAF-BF27-C037-F46D-384A2C22618A}"/>
          </ac:picMkLst>
        </pc:picChg>
      </pc:sldChg>
      <pc:sldChg chg="addSp delSp modSp add">
        <pc:chgData name="Usuario invitado" userId="S::urn:spo:anon#ec4df4a76bb67d04de7084406f077472f8575cd0443b88f6423cbdbfeee2ee58::" providerId="AD" clId="Web-{CB0956CC-EE1B-C2D4-BF44-FE9CC1CBDF9F}" dt="2025-03-06T12:08:51.290" v="241" actId="1076"/>
        <pc:sldMkLst>
          <pc:docMk/>
          <pc:sldMk cId="3533075209" sldId="333"/>
        </pc:sldMkLst>
        <pc:spChg chg="add mod">
          <ac:chgData name="Usuario invitado" userId="S::urn:spo:anon#ec4df4a76bb67d04de7084406f077472f8575cd0443b88f6423cbdbfeee2ee58::" providerId="AD" clId="Web-{CB0956CC-EE1B-C2D4-BF44-FE9CC1CBDF9F}" dt="2025-03-06T12:02:46.003" v="181"/>
          <ac:spMkLst>
            <pc:docMk/>
            <pc:sldMk cId="3533075209" sldId="333"/>
            <ac:spMk id="3" creationId="{A92B4DA8-58AB-B6C9-4D0A-6555B40ADA42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2:06:22" v="219"/>
          <ac:spMkLst>
            <pc:docMk/>
            <pc:sldMk cId="3533075209" sldId="333"/>
            <ac:spMk id="16" creationId="{8CCBE2CA-81F3-C7A0-4C81-982889E77AB8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2:06:42.282" v="220" actId="1076"/>
          <ac:spMkLst>
            <pc:docMk/>
            <pc:sldMk cId="3533075209" sldId="333"/>
            <ac:spMk id="17" creationId="{ED2338A9-98E6-4867-BF9E-C97FC0E378F3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2:06:19.625" v="218"/>
          <ac:spMkLst>
            <pc:docMk/>
            <pc:sldMk cId="3533075209" sldId="333"/>
            <ac:spMk id="18" creationId="{784BFBEC-8F91-54E1-66EB-798E00879BF6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2:05:21.949" v="208" actId="1076"/>
          <ac:spMkLst>
            <pc:docMk/>
            <pc:sldMk cId="3533075209" sldId="333"/>
            <ac:spMk id="19" creationId="{691B1AB4-0085-8CB0-5A74-52F2F46728B3}"/>
          </ac:spMkLst>
        </pc:spChg>
        <pc:spChg chg="del mod">
          <ac:chgData name="Usuario invitado" userId="S::urn:spo:anon#ec4df4a76bb67d04de7084406f077472f8575cd0443b88f6423cbdbfeee2ee58::" providerId="AD" clId="Web-{CB0956CC-EE1B-C2D4-BF44-FE9CC1CBDF9F}" dt="2025-03-06T12:05:15.668" v="207"/>
          <ac:spMkLst>
            <pc:docMk/>
            <pc:sldMk cId="3533075209" sldId="333"/>
            <ac:spMk id="20" creationId="{8DC70CA2-719C-449D-1A4A-9BB08FB3C9BD}"/>
          </ac:spMkLst>
        </pc:spChg>
        <pc:spChg chg="del mod">
          <ac:chgData name="Usuario invitado" userId="S::urn:spo:anon#ec4df4a76bb67d04de7084406f077472f8575cd0443b88f6423cbdbfeee2ee58::" providerId="AD" clId="Web-{CB0956CC-EE1B-C2D4-BF44-FE9CC1CBDF9F}" dt="2025-03-06T12:05:10.277" v="204"/>
          <ac:spMkLst>
            <pc:docMk/>
            <pc:sldMk cId="3533075209" sldId="333"/>
            <ac:spMk id="21" creationId="{4A8709DE-1DE0-1E52-10B8-963F7D26A599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2:04:32.384" v="192" actId="20577"/>
          <ac:spMkLst>
            <pc:docMk/>
            <pc:sldMk cId="3533075209" sldId="333"/>
            <ac:spMk id="22" creationId="{3648F3FA-60BD-D6B3-643A-A4C111E0F2C7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2:07:47.646" v="229" actId="1076"/>
          <ac:spMkLst>
            <pc:docMk/>
            <pc:sldMk cId="3533075209" sldId="333"/>
            <ac:spMk id="23" creationId="{761A3DB8-A4D0-634D-C62D-24AF9CF4D17B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2:07:07.550" v="225"/>
          <ac:spMkLst>
            <pc:docMk/>
            <pc:sldMk cId="3533075209" sldId="333"/>
            <ac:spMk id="24" creationId="{BF92B3B5-11B6-C95C-CBA0-778B6165121E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2:07:58.178" v="230" actId="1076"/>
          <ac:spMkLst>
            <pc:docMk/>
            <pc:sldMk cId="3533075209" sldId="333"/>
            <ac:spMk id="25" creationId="{E7B6EE63-7067-D2CC-FC60-BAD8295D4AB2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2:08:32.055" v="237"/>
          <ac:spMkLst>
            <pc:docMk/>
            <pc:sldMk cId="3533075209" sldId="333"/>
            <ac:spMk id="26" creationId="{F7AAE6EC-6799-E4E0-F279-EE32584AD0CE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2:08:51.290" v="241" actId="1076"/>
          <ac:spMkLst>
            <pc:docMk/>
            <pc:sldMk cId="3533075209" sldId="333"/>
            <ac:spMk id="27" creationId="{B19C0F90-F0E4-0F57-E2C8-15388FE3ED45}"/>
          </ac:spMkLst>
        </pc:spChg>
        <pc:spChg chg="del mod">
          <ac:chgData name="Usuario invitado" userId="S::urn:spo:anon#ec4df4a76bb67d04de7084406f077472f8575cd0443b88f6423cbdbfeee2ee58::" providerId="AD" clId="Web-{CB0956CC-EE1B-C2D4-BF44-FE9CC1CBDF9F}" dt="2025-03-06T12:08:40.072" v="240"/>
          <ac:spMkLst>
            <pc:docMk/>
            <pc:sldMk cId="3533075209" sldId="333"/>
            <ac:spMk id="28" creationId="{C0944B3A-AD0E-D924-9115-10F4574AB0CB}"/>
          </ac:spMkLst>
        </pc:spChg>
        <pc:spChg chg="mod">
          <ac:chgData name="Usuario invitado" userId="S::urn:spo:anon#ec4df4a76bb67d04de7084406f077472f8575cd0443b88f6423cbdbfeee2ee58::" providerId="AD" clId="Web-{CB0956CC-EE1B-C2D4-BF44-FE9CC1CBDF9F}" dt="2025-03-06T12:03:42.209" v="187" actId="1076"/>
          <ac:spMkLst>
            <pc:docMk/>
            <pc:sldMk cId="3533075209" sldId="333"/>
            <ac:spMk id="29" creationId="{BDEB3356-E991-2527-553B-71A77C7BC5FB}"/>
          </ac:spMkLst>
        </pc:spChg>
        <pc:grpChg chg="mod">
          <ac:chgData name="Usuario invitado" userId="S::urn:spo:anon#ec4df4a76bb67d04de7084406f077472f8575cd0443b88f6423cbdbfeee2ee58::" providerId="AD" clId="Web-{CB0956CC-EE1B-C2D4-BF44-FE9CC1CBDF9F}" dt="2025-03-06T12:07:12.784" v="226" actId="1076"/>
          <ac:grpSpMkLst>
            <pc:docMk/>
            <pc:sldMk cId="3533075209" sldId="333"/>
            <ac:grpSpMk id="6" creationId="{C7A0BAEE-F312-E673-23AB-70134B675CB5}"/>
          </ac:grpSpMkLst>
        </pc:grpChg>
        <pc:cxnChg chg="add">
          <ac:chgData name="Usuario invitado" userId="S::urn:spo:anon#ec4df4a76bb67d04de7084406f077472f8575cd0443b88f6423cbdbfeee2ee58::" providerId="AD" clId="Web-{CB0956CC-EE1B-C2D4-BF44-FE9CC1CBDF9F}" dt="2025-03-06T12:02:55.659" v="182"/>
          <ac:cxnSpMkLst>
            <pc:docMk/>
            <pc:sldMk cId="3533075209" sldId="333"/>
            <ac:cxnSpMk id="5" creationId="{8C7AC04E-6181-6B0C-1E2A-DE3C20ADEEAC}"/>
          </ac:cxnSpMkLst>
        </pc:cxnChg>
      </pc:sldChg>
      <pc:sldChg chg="delSp new del">
        <pc:chgData name="Usuario invitado" userId="S::urn:spo:anon#ec4df4a76bb67d04de7084406f077472f8575cd0443b88f6423cbdbfeee2ee58::" providerId="AD" clId="Web-{CB0956CC-EE1B-C2D4-BF44-FE9CC1CBDF9F}" dt="2025-03-06T12:35:23.262" v="269"/>
        <pc:sldMkLst>
          <pc:docMk/>
          <pc:sldMk cId="485490545" sldId="334"/>
        </pc:sldMkLst>
        <pc:spChg chg="del">
          <ac:chgData name="Usuario invitado" userId="S::urn:spo:anon#ec4df4a76bb67d04de7084406f077472f8575cd0443b88f6423cbdbfeee2ee58::" providerId="AD" clId="Web-{CB0956CC-EE1B-C2D4-BF44-FE9CC1CBDF9F}" dt="2025-03-06T12:16:09.348" v="244"/>
          <ac:spMkLst>
            <pc:docMk/>
            <pc:sldMk cId="485490545" sldId="334"/>
            <ac:spMk id="2" creationId="{5038E139-D190-F8F4-57CD-BD639E02BC5A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2:16:10.754" v="245"/>
          <ac:spMkLst>
            <pc:docMk/>
            <pc:sldMk cId="485490545" sldId="334"/>
            <ac:spMk id="3" creationId="{BE20C93C-6775-4CAE-C232-1DA1457683B2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2:16:14.020" v="246"/>
          <ac:spMkLst>
            <pc:docMk/>
            <pc:sldMk cId="485490545" sldId="334"/>
            <ac:spMk id="4" creationId="{2294C172-FB83-AA34-62D7-0D97596F9ABD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2:16:15.880" v="247"/>
          <ac:spMkLst>
            <pc:docMk/>
            <pc:sldMk cId="485490545" sldId="334"/>
            <ac:spMk id="5" creationId="{FDE9187D-D299-5845-38B7-6A767CF9BBAE}"/>
          </ac:spMkLst>
        </pc:spChg>
      </pc:sldChg>
      <pc:sldChg chg="addSp delSp modSp add">
        <pc:chgData name="Usuario invitado" userId="S::urn:spo:anon#ec4df4a76bb67d04de7084406f077472f8575cd0443b88f6423cbdbfeee2ee58::" providerId="AD" clId="Web-{CB0956CC-EE1B-C2D4-BF44-FE9CC1CBDF9F}" dt="2025-03-06T12:29:36.866" v="263" actId="20577"/>
        <pc:sldMkLst>
          <pc:docMk/>
          <pc:sldMk cId="1412292901" sldId="335"/>
        </pc:sldMkLst>
        <pc:spChg chg="mod">
          <ac:chgData name="Usuario invitado" userId="S::urn:spo:anon#ec4df4a76bb67d04de7084406f077472f8575cd0443b88f6423cbdbfeee2ee58::" providerId="AD" clId="Web-{CB0956CC-EE1B-C2D4-BF44-FE9CC1CBDF9F}" dt="2025-03-06T12:28:00.954" v="250" actId="1076"/>
          <ac:spMkLst>
            <pc:docMk/>
            <pc:sldMk cId="1412292901" sldId="335"/>
            <ac:spMk id="26" creationId="{1223138E-6709-D45F-5B26-149B2F4EA29B}"/>
          </ac:spMkLst>
        </pc:spChg>
        <pc:spChg chg="add del">
          <ac:chgData name="Usuario invitado" userId="S::urn:spo:anon#ec4df4a76bb67d04de7084406f077472f8575cd0443b88f6423cbdbfeee2ee58::" providerId="AD" clId="Web-{CB0956CC-EE1B-C2D4-BF44-FE9CC1CBDF9F}" dt="2025-03-06T12:28:41.409" v="255"/>
          <ac:spMkLst>
            <pc:docMk/>
            <pc:sldMk cId="1412292901" sldId="335"/>
            <ac:spMk id="54" creationId="{F6CCBBCF-6900-618E-9D6B-658B97A7C3D6}"/>
          </ac:spMkLst>
        </pc:spChg>
        <pc:spChg chg="add mod">
          <ac:chgData name="Usuario invitado" userId="S::urn:spo:anon#ec4df4a76bb67d04de7084406f077472f8575cd0443b88f6423cbdbfeee2ee58::" providerId="AD" clId="Web-{CB0956CC-EE1B-C2D4-BF44-FE9CC1CBDF9F}" dt="2025-03-06T12:29:36.866" v="263" actId="20577"/>
          <ac:spMkLst>
            <pc:docMk/>
            <pc:sldMk cId="1412292901" sldId="335"/>
            <ac:spMk id="56" creationId="{7CEF71CD-2E4F-8D42-491C-844F7AC7F18D}"/>
          </ac:spMkLst>
        </pc:spChg>
        <pc:grpChg chg="mod">
          <ac:chgData name="Usuario invitado" userId="S::urn:spo:anon#ec4df4a76bb67d04de7084406f077472f8575cd0443b88f6423cbdbfeee2ee58::" providerId="AD" clId="Web-{CB0956CC-EE1B-C2D4-BF44-FE9CC1CBDF9F}" dt="2025-03-06T12:28:10.533" v="251" actId="1076"/>
          <ac:grpSpMkLst>
            <pc:docMk/>
            <pc:sldMk cId="1412292901" sldId="335"/>
            <ac:grpSpMk id="6" creationId="{E428BF3E-F336-BD15-F5A9-3D51BA0FC4B5}"/>
          </ac:grpSpMkLst>
        </pc:grpChg>
        <pc:cxnChg chg="add">
          <ac:chgData name="Usuario invitado" userId="S::urn:spo:anon#ec4df4a76bb67d04de7084406f077472f8575cd0443b88f6423cbdbfeee2ee58::" providerId="AD" clId="Web-{CB0956CC-EE1B-C2D4-BF44-FE9CC1CBDF9F}" dt="2025-03-06T12:27:44.126" v="249"/>
          <ac:cxnSpMkLst>
            <pc:docMk/>
            <pc:sldMk cId="1412292901" sldId="335"/>
            <ac:cxnSpMk id="3" creationId="{9F3EB392-147A-A02D-B179-98D922CCB781}"/>
          </ac:cxnSpMkLst>
        </pc:cxnChg>
        <pc:cxnChg chg="add del">
          <ac:chgData name="Usuario invitado" userId="S::urn:spo:anon#ec4df4a76bb67d04de7084406f077472f8575cd0443b88f6423cbdbfeee2ee58::" providerId="AD" clId="Web-{CB0956CC-EE1B-C2D4-BF44-FE9CC1CBDF9F}" dt="2025-03-06T12:28:25.143" v="253"/>
          <ac:cxnSpMkLst>
            <pc:docMk/>
            <pc:sldMk cId="1412292901" sldId="335"/>
            <ac:cxnSpMk id="5" creationId="{4528ED9B-6A91-34E4-5159-7572F2977B5B}"/>
          </ac:cxnSpMkLst>
        </pc:cxnChg>
      </pc:sldChg>
      <pc:sldChg chg="add del">
        <pc:chgData name="Usuario invitado" userId="S::urn:spo:anon#ec4df4a76bb67d04de7084406f077472f8575cd0443b88f6423cbdbfeee2ee58::" providerId="AD" clId="Web-{CB0956CC-EE1B-C2D4-BF44-FE9CC1CBDF9F}" dt="2025-03-06T12:43:27.963" v="302"/>
        <pc:sldMkLst>
          <pc:docMk/>
          <pc:sldMk cId="3896341141" sldId="336"/>
        </pc:sldMkLst>
      </pc:sldChg>
      <pc:sldChg chg="addSp delSp modSp add replId">
        <pc:chgData name="Usuario invitado" userId="S::urn:spo:anon#ec4df4a76bb67d04de7084406f077472f8575cd0443b88f6423cbdbfeee2ee58::" providerId="AD" clId="Web-{CB0956CC-EE1B-C2D4-BF44-FE9CC1CBDF9F}" dt="2025-03-06T12:54:46.645" v="339" actId="14100"/>
        <pc:sldMkLst>
          <pc:docMk/>
          <pc:sldMk cId="3991178293" sldId="337"/>
        </pc:sldMkLst>
        <pc:spChg chg="mod">
          <ac:chgData name="Usuario invitado" userId="S::urn:spo:anon#ec4df4a76bb67d04de7084406f077472f8575cd0443b88f6423cbdbfeee2ee58::" providerId="AD" clId="Web-{CB0956CC-EE1B-C2D4-BF44-FE9CC1CBDF9F}" dt="2025-03-06T12:54:46.645" v="339" actId="14100"/>
          <ac:spMkLst>
            <pc:docMk/>
            <pc:sldMk cId="3991178293" sldId="337"/>
            <ac:spMk id="5" creationId="{792B24D5-10ED-1E72-684D-679A64F8DDAA}"/>
          </ac:spMkLst>
        </pc:spChg>
        <pc:grpChg chg="del mod">
          <ac:chgData name="Usuario invitado" userId="S::urn:spo:anon#ec4df4a76bb67d04de7084406f077472f8575cd0443b88f6423cbdbfeee2ee58::" providerId="AD" clId="Web-{CB0956CC-EE1B-C2D4-BF44-FE9CC1CBDF9F}" dt="2025-03-06T12:43:06.558" v="299"/>
          <ac:grpSpMkLst>
            <pc:docMk/>
            <pc:sldMk cId="3991178293" sldId="337"/>
            <ac:grpSpMk id="6" creationId="{86385A0D-2EED-E53A-8ABC-6BE8156C14A0}"/>
          </ac:grpSpMkLst>
        </pc:grpChg>
        <pc:grpChg chg="add mod">
          <ac:chgData name="Usuario invitado" userId="S::urn:spo:anon#ec4df4a76bb67d04de7084406f077472f8575cd0443b88f6423cbdbfeee2ee58::" providerId="AD" clId="Web-{CB0956CC-EE1B-C2D4-BF44-FE9CC1CBDF9F}" dt="2025-03-06T12:43:22.025" v="301" actId="1076"/>
          <ac:grpSpMkLst>
            <pc:docMk/>
            <pc:sldMk cId="3991178293" sldId="337"/>
            <ac:grpSpMk id="46" creationId="{3FC83B73-4F38-FEB2-8931-D9718F912DEC}"/>
          </ac:grpSpMkLst>
        </pc:grpChg>
        <pc:picChg chg="add del mod">
          <ac:chgData name="Usuario invitado" userId="S::urn:spo:anon#ec4df4a76bb67d04de7084406f077472f8575cd0443b88f6423cbdbfeee2ee58::" providerId="AD" clId="Web-{CB0956CC-EE1B-C2D4-BF44-FE9CC1CBDF9F}" dt="2025-03-06T12:44:58.781" v="313"/>
          <ac:picMkLst>
            <pc:docMk/>
            <pc:sldMk cId="3991178293" sldId="337"/>
            <ac:picMk id="48" creationId="{474A9C2C-685E-52F3-01C8-5A5ED8B8B3D9}"/>
          </ac:picMkLst>
        </pc:picChg>
      </pc:sldChg>
      <pc:sldChg chg="add del">
        <pc:chgData name="Usuario invitado" userId="S::urn:spo:anon#ec4df4a76bb67d04de7084406f077472f8575cd0443b88f6423cbdbfeee2ee58::" providerId="AD" clId="Web-{CB0956CC-EE1B-C2D4-BF44-FE9CC1CBDF9F}" dt="2025-03-06T13:04:39.322" v="456"/>
        <pc:sldMkLst>
          <pc:docMk/>
          <pc:sldMk cId="967613629" sldId="338"/>
        </pc:sldMkLst>
      </pc:sldChg>
      <pc:sldChg chg="delSp new del">
        <pc:chgData name="Usuario invitado" userId="S::urn:spo:anon#ec4df4a76bb67d04de7084406f077472f8575cd0443b88f6423cbdbfeee2ee58::" providerId="AD" clId="Web-{CB0956CC-EE1B-C2D4-BF44-FE9CC1CBDF9F}" dt="2025-03-06T12:55:48.633" v="354"/>
        <pc:sldMkLst>
          <pc:docMk/>
          <pc:sldMk cId="1455790236" sldId="338"/>
        </pc:sldMkLst>
        <pc:spChg chg="del">
          <ac:chgData name="Usuario invitado" userId="S::urn:spo:anon#ec4df4a76bb67d04de7084406f077472f8575cd0443b88f6423cbdbfeee2ee58::" providerId="AD" clId="Web-{CB0956CC-EE1B-C2D4-BF44-FE9CC1CBDF9F}" dt="2025-03-06T12:45:34.580" v="316"/>
          <ac:spMkLst>
            <pc:docMk/>
            <pc:sldMk cId="1455790236" sldId="338"/>
            <ac:spMk id="2" creationId="{2CA7FEEC-2370-CEA1-5A23-43194D6A8037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2:45:40.112" v="319"/>
          <ac:spMkLst>
            <pc:docMk/>
            <pc:sldMk cId="1455790236" sldId="338"/>
            <ac:spMk id="3" creationId="{064672BB-0F1B-B9C3-E7D4-46034AFA07FE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2:45:37.862" v="317"/>
          <ac:spMkLst>
            <pc:docMk/>
            <pc:sldMk cId="1455790236" sldId="338"/>
            <ac:spMk id="4" creationId="{AE484ECB-74B3-BCE0-A695-815F91BC5ED0}"/>
          </ac:spMkLst>
        </pc:spChg>
        <pc:spChg chg="del">
          <ac:chgData name="Usuario invitado" userId="S::urn:spo:anon#ec4df4a76bb67d04de7084406f077472f8575cd0443b88f6423cbdbfeee2ee58::" providerId="AD" clId="Web-{CB0956CC-EE1B-C2D4-BF44-FE9CC1CBDF9F}" dt="2025-03-06T12:45:39.081" v="318"/>
          <ac:spMkLst>
            <pc:docMk/>
            <pc:sldMk cId="1455790236" sldId="338"/>
            <ac:spMk id="5" creationId="{FC1C7671-6B27-CAA6-962E-AFD1C77C2619}"/>
          </ac:spMkLst>
        </pc:spChg>
      </pc:sldChg>
      <pc:sldMasterChg chg="add del addSldLayout delSldLayout">
        <pc:chgData name="Usuario invitado" userId="S::urn:spo:anon#ec4df4a76bb67d04de7084406f077472f8575cd0443b88f6423cbdbfeee2ee58::" providerId="AD" clId="Web-{CB0956CC-EE1B-C2D4-BF44-FE9CC1CBDF9F}" dt="2025-03-06T12:42:43.976" v="295"/>
        <pc:sldMasterMkLst>
          <pc:docMk/>
          <pc:sldMasterMk cId="3802757729" sldId="2147483648"/>
        </pc:sldMasterMkLst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2084297977" sldId="2147483649"/>
          </pc:sldLayoutMkLst>
        </pc:sldLayoutChg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2529505631" sldId="2147483650"/>
          </pc:sldLayoutMkLst>
        </pc:sldLayoutChg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1524225658" sldId="2147483651"/>
          </pc:sldLayoutMkLst>
        </pc:sldLayoutChg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3246521350" sldId="2147483652"/>
          </pc:sldLayoutMkLst>
        </pc:sldLayoutChg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337247375" sldId="2147483653"/>
          </pc:sldLayoutMkLst>
        </pc:sldLayoutChg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2558569996" sldId="2147483654"/>
          </pc:sldLayoutMkLst>
        </pc:sldLayoutChg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2830686369" sldId="2147483655"/>
          </pc:sldLayoutMkLst>
        </pc:sldLayoutChg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1214828101" sldId="2147483656"/>
          </pc:sldLayoutMkLst>
        </pc:sldLayoutChg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2174408541" sldId="2147483657"/>
          </pc:sldLayoutMkLst>
        </pc:sldLayoutChg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2951196882" sldId="2147483658"/>
          </pc:sldLayoutMkLst>
        </pc:sldLayoutChg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715609457" sldId="2147483659"/>
          </pc:sldLayoutMkLst>
        </pc:sldLayoutChg>
        <pc:sldLayoutChg chg="add del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3802757729" sldId="2147483648"/>
            <pc:sldLayoutMk cId="1542644915" sldId="2147483660"/>
          </pc:sldLayoutMkLst>
        </pc:sldLayoutChg>
      </pc:sldMasterChg>
      <pc:sldMasterChg chg="modSldLayout">
        <pc:chgData name="Usuario invitado" userId="S::urn:spo:anon#ec4df4a76bb67d04de7084406f077472f8575cd0443b88f6423cbdbfeee2ee58::" providerId="AD" clId="Web-{CB0956CC-EE1B-C2D4-BF44-FE9CC1CBDF9F}" dt="2025-03-06T12:42:43.976" v="295"/>
        <pc:sldMasterMkLst>
          <pc:docMk/>
          <pc:sldMasterMk cId="0" sldId="2147483683"/>
        </pc:sldMasterMkLst>
        <pc:sldLayoutChg chg="replId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0" sldId="2147483683"/>
            <pc:sldLayoutMk cId="0" sldId="2147483648"/>
          </pc:sldLayoutMkLst>
        </pc:sldLayoutChg>
        <pc:sldLayoutChg chg="replId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0" sldId="2147483683"/>
            <pc:sldLayoutMk cId="0" sldId="2147483649"/>
          </pc:sldLayoutMkLst>
        </pc:sldLayoutChg>
        <pc:sldLayoutChg chg="replId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0" sldId="2147483683"/>
            <pc:sldLayoutMk cId="0" sldId="2147483650"/>
          </pc:sldLayoutMkLst>
        </pc:sldLayoutChg>
        <pc:sldLayoutChg chg="replId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0" sldId="2147483683"/>
            <pc:sldLayoutMk cId="0" sldId="2147483651"/>
          </pc:sldLayoutMkLst>
        </pc:sldLayoutChg>
        <pc:sldLayoutChg chg="replId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0" sldId="2147483683"/>
            <pc:sldLayoutMk cId="0" sldId="2147483653"/>
          </pc:sldLayoutMkLst>
        </pc:sldLayoutChg>
        <pc:sldLayoutChg chg="replId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0" sldId="2147483683"/>
            <pc:sldLayoutMk cId="0" sldId="2147483658"/>
          </pc:sldLayoutMkLst>
        </pc:sldLayoutChg>
        <pc:sldLayoutChg chg="replId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0" sldId="2147483683"/>
            <pc:sldLayoutMk cId="0" sldId="2147483659"/>
          </pc:sldLayoutMkLst>
        </pc:sldLayoutChg>
        <pc:sldLayoutChg chg="replId">
          <pc:chgData name="Usuario invitado" userId="S::urn:spo:anon#ec4df4a76bb67d04de7084406f077472f8575cd0443b88f6423cbdbfeee2ee58::" providerId="AD" clId="Web-{CB0956CC-EE1B-C2D4-BF44-FE9CC1CBDF9F}" dt="2025-03-06T12:42:43.976" v="295"/>
          <pc:sldLayoutMkLst>
            <pc:docMk/>
            <pc:sldMasterMk cId="0" sldId="2147483683"/>
            <pc:sldLayoutMk cId="0" sldId="2147483660"/>
          </pc:sldLayoutMkLst>
        </pc:sldLayoutChg>
      </pc:sldMasterChg>
    </pc:docChg>
  </pc:docChgLst>
  <pc:docChgLst>
    <pc:chgData name="Usuario invitado" userId="S::urn:spo:anon#ec4df4a76bb67d04de7084406f077472f8575cd0443b88f6423cbdbfeee2ee58::" providerId="AD" clId="Web-{6172CE54-A8A9-4616-ECEF-4168C3A3C1E8}"/>
    <pc:docChg chg="addSld modSld">
      <pc:chgData name="Usuario invitado" userId="S::urn:spo:anon#ec4df4a76bb67d04de7084406f077472f8575cd0443b88f6423cbdbfeee2ee58::" providerId="AD" clId="Web-{6172CE54-A8A9-4616-ECEF-4168C3A3C1E8}" dt="2025-03-06T17:49:54.072" v="21"/>
      <pc:docMkLst>
        <pc:docMk/>
      </pc:docMkLst>
      <pc:sldChg chg="delSp modSp add replId">
        <pc:chgData name="Usuario invitado" userId="S::urn:spo:anon#ec4df4a76bb67d04de7084406f077472f8575cd0443b88f6423cbdbfeee2ee58::" providerId="AD" clId="Web-{6172CE54-A8A9-4616-ECEF-4168C3A3C1E8}" dt="2025-03-06T17:49:54.072" v="21"/>
        <pc:sldMkLst>
          <pc:docMk/>
          <pc:sldMk cId="913247380" sldId="338"/>
        </pc:sldMkLst>
        <pc:spChg chg="mod">
          <ac:chgData name="Usuario invitado" userId="S::urn:spo:anon#ec4df4a76bb67d04de7084406f077472f8575cd0443b88f6423cbdbfeee2ee58::" providerId="AD" clId="Web-{6172CE54-A8A9-4616-ECEF-4168C3A3C1E8}" dt="2025-03-06T17:49:49.900" v="19" actId="20577"/>
          <ac:spMkLst>
            <pc:docMk/>
            <pc:sldMk cId="913247380" sldId="338"/>
            <ac:spMk id="221" creationId="{209664D1-CBFC-6E11-A2F7-4FADA2A9FE10}"/>
          </ac:spMkLst>
        </pc:spChg>
        <pc:grpChg chg="del">
          <ac:chgData name="Usuario invitado" userId="S::urn:spo:anon#ec4df4a76bb67d04de7084406f077472f8575cd0443b88f6423cbdbfeee2ee58::" providerId="AD" clId="Web-{6172CE54-A8A9-4616-ECEF-4168C3A3C1E8}" dt="2025-03-06T17:49:54.072" v="20"/>
          <ac:grpSpMkLst>
            <pc:docMk/>
            <pc:sldMk cId="913247380" sldId="338"/>
            <ac:grpSpMk id="31" creationId="{E21A50C1-24E0-D837-1130-6569C78C80A1}"/>
          </ac:grpSpMkLst>
        </pc:grpChg>
        <pc:picChg chg="del">
          <ac:chgData name="Usuario invitado" userId="S::urn:spo:anon#ec4df4a76bb67d04de7084406f077472f8575cd0443b88f6423cbdbfeee2ee58::" providerId="AD" clId="Web-{6172CE54-A8A9-4616-ECEF-4168C3A3C1E8}" dt="2025-03-06T17:49:54.072" v="21"/>
          <ac:picMkLst>
            <pc:docMk/>
            <pc:sldMk cId="913247380" sldId="338"/>
            <ac:picMk id="33" creationId="{551501D4-6100-3055-6753-2F78C2486708}"/>
          </ac:picMkLst>
        </pc:picChg>
      </pc:sldChg>
    </pc:docChg>
  </pc:docChgLst>
  <pc:docChgLst>
    <pc:chgData name="Usuario invitado" userId="S::urn:spo:anon#ec4df4a76bb67d04de7084406f077472f8575cd0443b88f6423cbdbfeee2ee58::" providerId="AD" clId="Web-{793C8404-3966-8E12-570C-3FB0AB4FC5E7}"/>
    <pc:docChg chg="addSld modSld sldOrd">
      <pc:chgData name="Usuario invitado" userId="S::urn:spo:anon#ec4df4a76bb67d04de7084406f077472f8575cd0443b88f6423cbdbfeee2ee58::" providerId="AD" clId="Web-{793C8404-3966-8E12-570C-3FB0AB4FC5E7}" dt="2025-03-04T17:44:00.706" v="212" actId="14100"/>
      <pc:docMkLst>
        <pc:docMk/>
      </pc:docMkLst>
      <pc:sldChg chg="addSp delSp modSp">
        <pc:chgData name="Usuario invitado" userId="S::urn:spo:anon#ec4df4a76bb67d04de7084406f077472f8575cd0443b88f6423cbdbfeee2ee58::" providerId="AD" clId="Web-{793C8404-3966-8E12-570C-3FB0AB4FC5E7}" dt="2025-03-04T17:42:56.922" v="198"/>
        <pc:sldMkLst>
          <pc:docMk/>
          <pc:sldMk cId="0" sldId="256"/>
        </pc:sldMkLst>
      </pc:sldChg>
      <pc:sldChg chg="addSp modSp">
        <pc:chgData name="Usuario invitado" userId="S::urn:spo:anon#ec4df4a76bb67d04de7084406f077472f8575cd0443b88f6423cbdbfeee2ee58::" providerId="AD" clId="Web-{793C8404-3966-8E12-570C-3FB0AB4FC5E7}" dt="2025-03-04T17:36:48.448" v="176" actId="1076"/>
        <pc:sldMkLst>
          <pc:docMk/>
          <pc:sldMk cId="55950190" sldId="257"/>
        </pc:sldMkLst>
      </pc:sldChg>
      <pc:sldChg chg="ord">
        <pc:chgData name="Usuario invitado" userId="S::urn:spo:anon#ec4df4a76bb67d04de7084406f077472f8575cd0443b88f6423cbdbfeee2ee58::" providerId="AD" clId="Web-{793C8404-3966-8E12-570C-3FB0AB4FC5E7}" dt="2025-03-04T16:59:37.606" v="0"/>
        <pc:sldMkLst>
          <pc:docMk/>
          <pc:sldMk cId="0" sldId="258"/>
        </pc:sldMkLst>
      </pc:sldChg>
      <pc:sldChg chg="addSp modSp ord">
        <pc:chgData name="Usuario invitado" userId="S::urn:spo:anon#ec4df4a76bb67d04de7084406f077472f8575cd0443b88f6423cbdbfeee2ee58::" providerId="AD" clId="Web-{793C8404-3966-8E12-570C-3FB0AB4FC5E7}" dt="2025-03-04T17:43:28.720" v="208" actId="20577"/>
        <pc:sldMkLst>
          <pc:docMk/>
          <pc:sldMk cId="0" sldId="259"/>
        </pc:sldMkLst>
        <pc:spChg chg="mod">
          <ac:chgData name="Usuario invitado" userId="S::urn:spo:anon#ec4df4a76bb67d04de7084406f077472f8575cd0443b88f6423cbdbfeee2ee58::" providerId="AD" clId="Web-{793C8404-3966-8E12-570C-3FB0AB4FC5E7}" dt="2025-03-04T17:43:28.720" v="208" actId="20577"/>
          <ac:spMkLst>
            <pc:docMk/>
            <pc:sldMk cId="0" sldId="259"/>
            <ac:spMk id="195" creationId="{00000000-0000-0000-0000-000000000000}"/>
          </ac:spMkLst>
        </pc:spChg>
      </pc:sldChg>
      <pc:sldChg chg="addSp delSp modSp">
        <pc:chgData name="Usuario invitado" userId="S::urn:spo:anon#ec4df4a76bb67d04de7084406f077472f8575cd0443b88f6423cbdbfeee2ee58::" providerId="AD" clId="Web-{793C8404-3966-8E12-570C-3FB0AB4FC5E7}" dt="2025-03-04T17:40:34.257" v="181" actId="14100"/>
        <pc:sldMkLst>
          <pc:docMk/>
          <pc:sldMk cId="1452067494" sldId="260"/>
        </pc:sldMkLst>
      </pc:sldChg>
      <pc:sldChg chg="ord">
        <pc:chgData name="Usuario invitado" userId="S::urn:spo:anon#ec4df4a76bb67d04de7084406f077472f8575cd0443b88f6423cbdbfeee2ee58::" providerId="AD" clId="Web-{793C8404-3966-8E12-570C-3FB0AB4FC5E7}" dt="2025-03-04T17:00:23.202" v="2"/>
        <pc:sldMkLst>
          <pc:docMk/>
          <pc:sldMk cId="0" sldId="261"/>
        </pc:sldMkLst>
      </pc:sldChg>
      <pc:sldChg chg="ord">
        <pc:chgData name="Usuario invitado" userId="S::urn:spo:anon#ec4df4a76bb67d04de7084406f077472f8575cd0443b88f6423cbdbfeee2ee58::" providerId="AD" clId="Web-{793C8404-3966-8E12-570C-3FB0AB4FC5E7}" dt="2025-03-04T17:00:38.265" v="4"/>
        <pc:sldMkLst>
          <pc:docMk/>
          <pc:sldMk cId="0" sldId="262"/>
        </pc:sldMkLst>
      </pc:sldChg>
      <pc:sldChg chg="ord">
        <pc:chgData name="Usuario invitado" userId="S::urn:spo:anon#ec4df4a76bb67d04de7084406f077472f8575cd0443b88f6423cbdbfeee2ee58::" providerId="AD" clId="Web-{793C8404-3966-8E12-570C-3FB0AB4FC5E7}" dt="2025-03-04T17:00:46.828" v="6"/>
        <pc:sldMkLst>
          <pc:docMk/>
          <pc:sldMk cId="0" sldId="263"/>
        </pc:sldMkLst>
      </pc:sldChg>
      <pc:sldChg chg="ord">
        <pc:chgData name="Usuario invitado" userId="S::urn:spo:anon#ec4df4a76bb67d04de7084406f077472f8575cd0443b88f6423cbdbfeee2ee58::" providerId="AD" clId="Web-{793C8404-3966-8E12-570C-3FB0AB4FC5E7}" dt="2025-03-04T17:00:30.421" v="3"/>
        <pc:sldMkLst>
          <pc:docMk/>
          <pc:sldMk cId="3479064295" sldId="305"/>
        </pc:sldMkLst>
      </pc:sldChg>
      <pc:sldChg chg="ord">
        <pc:chgData name="Usuario invitado" userId="S::urn:spo:anon#ec4df4a76bb67d04de7084406f077472f8575cd0443b88f6423cbdbfeee2ee58::" providerId="AD" clId="Web-{793C8404-3966-8E12-570C-3FB0AB4FC5E7}" dt="2025-03-04T17:00:44.172" v="5"/>
        <pc:sldMkLst>
          <pc:docMk/>
          <pc:sldMk cId="1197909461" sldId="306"/>
        </pc:sldMkLst>
      </pc:sldChg>
      <pc:sldChg chg="addSp delSp modSp add replId">
        <pc:chgData name="Usuario invitado" userId="S::urn:spo:anon#ec4df4a76bb67d04de7084406f077472f8575cd0443b88f6423cbdbfeee2ee58::" providerId="AD" clId="Web-{793C8404-3966-8E12-570C-3FB0AB4FC5E7}" dt="2025-03-04T17:41:24.260" v="190" actId="14100"/>
        <pc:sldMkLst>
          <pc:docMk/>
          <pc:sldMk cId="3080342223" sldId="308"/>
        </pc:sldMkLst>
      </pc:sldChg>
      <pc:sldChg chg="addSp modSp add replId">
        <pc:chgData name="Usuario invitado" userId="S::urn:spo:anon#ec4df4a76bb67d04de7084406f077472f8575cd0443b88f6423cbdbfeee2ee58::" providerId="AD" clId="Web-{793C8404-3966-8E12-570C-3FB0AB4FC5E7}" dt="2025-03-04T17:40:59.446" v="185" actId="14100"/>
        <pc:sldMkLst>
          <pc:docMk/>
          <pc:sldMk cId="2791630005" sldId="309"/>
        </pc:sldMkLst>
      </pc:sldChg>
      <pc:sldChg chg="modSp add replId">
        <pc:chgData name="Usuario invitado" userId="S::urn:spo:anon#ec4df4a76bb67d04de7084406f077472f8575cd0443b88f6423cbdbfeee2ee58::" providerId="AD" clId="Web-{793C8404-3966-8E12-570C-3FB0AB4FC5E7}" dt="2025-03-04T17:14:07.810" v="110" actId="20577"/>
        <pc:sldMkLst>
          <pc:docMk/>
          <pc:sldMk cId="1201454116" sldId="310"/>
        </pc:sldMkLst>
      </pc:sldChg>
      <pc:sldChg chg="modSp add replId">
        <pc:chgData name="Usuario invitado" userId="S::urn:spo:anon#ec4df4a76bb67d04de7084406f077472f8575cd0443b88f6423cbdbfeee2ee58::" providerId="AD" clId="Web-{793C8404-3966-8E12-570C-3FB0AB4FC5E7}" dt="2025-03-04T17:16:05.614" v="130" actId="20577"/>
        <pc:sldMkLst>
          <pc:docMk/>
          <pc:sldMk cId="2013403991" sldId="311"/>
        </pc:sldMkLst>
      </pc:sldChg>
      <pc:sldChg chg="addSp modSp add replId">
        <pc:chgData name="Usuario invitado" userId="S::urn:spo:anon#ec4df4a76bb67d04de7084406f077472f8575cd0443b88f6423cbdbfeee2ee58::" providerId="AD" clId="Web-{793C8404-3966-8E12-570C-3FB0AB4FC5E7}" dt="2025-03-04T17:44:00.706" v="212" actId="14100"/>
        <pc:sldMkLst>
          <pc:docMk/>
          <pc:sldMk cId="28187706" sldId="312"/>
        </pc:sldMkLst>
      </pc:sldChg>
    </pc:docChg>
  </pc:docChgLst>
  <pc:docChgLst>
    <pc:chgData name="Jaime González Cárcamo" userId="15bcccae-164f-487f-97a7-db23b23d07f4" providerId="ADAL" clId="{5026655A-2BAE-458B-A1B0-E8454A1B93C4}"/>
    <pc:docChg chg="undo redo custSel addSld delSld modSld sldOrd delMainMaster">
      <pc:chgData name="Jaime González Cárcamo" userId="15bcccae-164f-487f-97a7-db23b23d07f4" providerId="ADAL" clId="{5026655A-2BAE-458B-A1B0-E8454A1B93C4}" dt="2025-03-06T19:33:39.552" v="426" actId="20577"/>
      <pc:docMkLst>
        <pc:docMk/>
      </pc:docMkLst>
      <pc:sldChg chg="modTransition modNotesTx">
        <pc:chgData name="Jaime González Cárcamo" userId="15bcccae-164f-487f-97a7-db23b23d07f4" providerId="ADAL" clId="{5026655A-2BAE-458B-A1B0-E8454A1B93C4}" dt="2025-03-06T19:09:18.506" v="388"/>
        <pc:sldMkLst>
          <pc:docMk/>
          <pc:sldMk cId="0" sldId="256"/>
        </pc:sldMkLst>
      </pc:sldChg>
      <pc:sldChg chg="modTransition modNotesTx">
        <pc:chgData name="Jaime González Cárcamo" userId="15bcccae-164f-487f-97a7-db23b23d07f4" providerId="ADAL" clId="{5026655A-2BAE-458B-A1B0-E8454A1B93C4}" dt="2025-03-06T19:09:13.160" v="386"/>
        <pc:sldMkLst>
          <pc:docMk/>
          <pc:sldMk cId="0" sldId="258"/>
        </pc:sldMkLst>
      </pc:sldChg>
      <pc:sldChg chg="delSp mod modTransition modNotesTx">
        <pc:chgData name="Jaime González Cárcamo" userId="15bcccae-164f-487f-97a7-db23b23d07f4" providerId="ADAL" clId="{5026655A-2BAE-458B-A1B0-E8454A1B93C4}" dt="2025-03-06T19:09:15.304" v="387"/>
        <pc:sldMkLst>
          <pc:docMk/>
          <pc:sldMk cId="0" sldId="259"/>
        </pc:sldMkLst>
      </pc:sldChg>
      <pc:sldChg chg="modTransition">
        <pc:chgData name="Jaime González Cárcamo" userId="15bcccae-164f-487f-97a7-db23b23d07f4" providerId="ADAL" clId="{5026655A-2BAE-458B-A1B0-E8454A1B93C4}" dt="2025-03-06T19:10:26.718" v="402"/>
        <pc:sldMkLst>
          <pc:docMk/>
          <pc:sldMk cId="1452067494" sldId="260"/>
        </pc:sldMkLst>
      </pc:sldChg>
      <pc:sldChg chg="addSp delSp mod modTransition modNotesTx">
        <pc:chgData name="Jaime González Cárcamo" userId="15bcccae-164f-487f-97a7-db23b23d07f4" providerId="ADAL" clId="{5026655A-2BAE-458B-A1B0-E8454A1B93C4}" dt="2025-03-06T19:09:24.004" v="389"/>
        <pc:sldMkLst>
          <pc:docMk/>
          <pc:sldMk cId="0" sldId="261"/>
        </pc:sldMkLst>
        <pc:spChg chg="add del">
          <ac:chgData name="Jaime González Cárcamo" userId="15bcccae-164f-487f-97a7-db23b23d07f4" providerId="ADAL" clId="{5026655A-2BAE-458B-A1B0-E8454A1B93C4}" dt="2025-03-05T22:45:16.079" v="374" actId="22"/>
          <ac:spMkLst>
            <pc:docMk/>
            <pc:sldMk cId="0" sldId="261"/>
            <ac:spMk id="3" creationId="{B8AAF886-6C76-CC67-1333-DB7A730A6491}"/>
          </ac:spMkLst>
        </pc:spChg>
      </pc:sldChg>
      <pc:sldChg chg="modSp mod modTransition modNotesTx">
        <pc:chgData name="Jaime González Cárcamo" userId="15bcccae-164f-487f-97a7-db23b23d07f4" providerId="ADAL" clId="{5026655A-2BAE-458B-A1B0-E8454A1B93C4}" dt="2025-03-06T19:09:44.688" v="391"/>
        <pc:sldMkLst>
          <pc:docMk/>
          <pc:sldMk cId="0" sldId="262"/>
        </pc:sldMkLst>
        <pc:spChg chg="mod">
          <ac:chgData name="Jaime González Cárcamo" userId="15bcccae-164f-487f-97a7-db23b23d07f4" providerId="ADAL" clId="{5026655A-2BAE-458B-A1B0-E8454A1B93C4}" dt="2025-03-05T16:26:07.869" v="346" actId="1076"/>
          <ac:spMkLst>
            <pc:docMk/>
            <pc:sldMk cId="0" sldId="262"/>
            <ac:spMk id="215" creationId="{00000000-0000-0000-0000-000000000000}"/>
          </ac:spMkLst>
        </pc:spChg>
      </pc:sldChg>
      <pc:sldChg chg="add del modTransition modNotesTx">
        <pc:chgData name="Jaime González Cárcamo" userId="15bcccae-164f-487f-97a7-db23b23d07f4" providerId="ADAL" clId="{5026655A-2BAE-458B-A1B0-E8454A1B93C4}" dt="2025-03-06T19:09:53.456" v="394"/>
        <pc:sldMkLst>
          <pc:docMk/>
          <pc:sldMk cId="0" sldId="263"/>
        </pc:sldMkLst>
      </pc:sldChg>
      <pc:sldChg chg="del mod modTransition modShow">
        <pc:chgData name="Jaime González Cárcamo" userId="15bcccae-164f-487f-97a7-db23b23d07f4" providerId="ADAL" clId="{5026655A-2BAE-458B-A1B0-E8454A1B93C4}" dt="2025-03-06T19:10:37.314" v="406"/>
        <pc:sldMkLst>
          <pc:docMk/>
          <pc:sldMk cId="3845290023" sldId="264"/>
        </pc:sldMkLst>
      </pc:sldChg>
      <pc:sldChg chg="del mod modTransition modShow">
        <pc:chgData name="Jaime González Cárcamo" userId="15bcccae-164f-487f-97a7-db23b23d07f4" providerId="ADAL" clId="{5026655A-2BAE-458B-A1B0-E8454A1B93C4}" dt="2025-03-06T19:10:48.085" v="409"/>
        <pc:sldMkLst>
          <pc:docMk/>
          <pc:sldMk cId="615098216" sldId="265"/>
        </pc:sldMkLst>
      </pc:sldChg>
      <pc:sldChg chg="modTransition">
        <pc:chgData name="Jaime González Cárcamo" userId="15bcccae-164f-487f-97a7-db23b23d07f4" providerId="ADAL" clId="{5026655A-2BAE-458B-A1B0-E8454A1B93C4}" dt="2025-03-06T19:11:08.476" v="415"/>
        <pc:sldMkLst>
          <pc:docMk/>
          <pc:sldMk cId="0" sldId="266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67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68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69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70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71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72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73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74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75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76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77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78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79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80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81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82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83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84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85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86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87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88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89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90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91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92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93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94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95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96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97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98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299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300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301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302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303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0" sldId="304"/>
        </pc:sldMkLst>
      </pc:sldChg>
      <pc:sldChg chg="modTransition modNotesTx">
        <pc:chgData name="Jaime González Cárcamo" userId="15bcccae-164f-487f-97a7-db23b23d07f4" providerId="ADAL" clId="{5026655A-2BAE-458B-A1B0-E8454A1B93C4}" dt="2025-03-06T19:09:30.671" v="390"/>
        <pc:sldMkLst>
          <pc:docMk/>
          <pc:sldMk cId="3479064295" sldId="305"/>
        </pc:sldMkLst>
      </pc:sldChg>
      <pc:sldChg chg="modTransition modNotesTx">
        <pc:chgData name="Jaime González Cárcamo" userId="15bcccae-164f-487f-97a7-db23b23d07f4" providerId="ADAL" clId="{5026655A-2BAE-458B-A1B0-E8454A1B93C4}" dt="2025-03-06T19:09:47.943" v="392"/>
        <pc:sldMkLst>
          <pc:docMk/>
          <pc:sldMk cId="1197909461" sldId="306"/>
        </pc:sldMkLst>
      </pc:sldChg>
      <pc:sldChg chg="modSp mod modTransition">
        <pc:chgData name="Jaime González Cárcamo" userId="15bcccae-164f-487f-97a7-db23b23d07f4" providerId="ADAL" clId="{5026655A-2BAE-458B-A1B0-E8454A1B93C4}" dt="2025-03-06T19:10:31.938" v="404"/>
        <pc:sldMkLst>
          <pc:docMk/>
          <pc:sldMk cId="1654213129" sldId="307"/>
        </pc:sldMkLst>
        <pc:spChg chg="mod">
          <ac:chgData name="Jaime González Cárcamo" userId="15bcccae-164f-487f-97a7-db23b23d07f4" providerId="ADAL" clId="{5026655A-2BAE-458B-A1B0-E8454A1B93C4}" dt="2025-03-05T16:21:53.697" v="132" actId="14100"/>
          <ac:spMkLst>
            <pc:docMk/>
            <pc:sldMk cId="1654213129" sldId="307"/>
            <ac:spMk id="14" creationId="{F3FEDC7D-620F-F127-4BA6-C7D87CD9595B}"/>
          </ac:spMkLst>
        </pc:spChg>
        <pc:spChg chg="mod">
          <ac:chgData name="Jaime González Cárcamo" userId="15bcccae-164f-487f-97a7-db23b23d07f4" providerId="ADAL" clId="{5026655A-2BAE-458B-A1B0-E8454A1B93C4}" dt="2025-03-05T16:22:38.453" v="167" actId="20577"/>
          <ac:spMkLst>
            <pc:docMk/>
            <pc:sldMk cId="1654213129" sldId="307"/>
            <ac:spMk id="234" creationId="{A92AD63A-43DB-2C94-EAF1-9F9930FBEDDC}"/>
          </ac:spMkLst>
        </pc:spChg>
        <pc:spChg chg="mod">
          <ac:chgData name="Jaime González Cárcamo" userId="15bcccae-164f-487f-97a7-db23b23d07f4" providerId="ADAL" clId="{5026655A-2BAE-458B-A1B0-E8454A1B93C4}" dt="2025-03-05T16:22:31.551" v="161" actId="5793"/>
          <ac:spMkLst>
            <pc:docMk/>
            <pc:sldMk cId="1654213129" sldId="307"/>
            <ac:spMk id="236" creationId="{D9BA5C7F-B1BF-3210-247C-3ABCC8F3485A}"/>
          </ac:spMkLst>
        </pc:spChg>
        <pc:spChg chg="mod">
          <ac:chgData name="Jaime González Cárcamo" userId="15bcccae-164f-487f-97a7-db23b23d07f4" providerId="ADAL" clId="{5026655A-2BAE-458B-A1B0-E8454A1B93C4}" dt="2025-03-05T16:22:13.246" v="142" actId="20577"/>
          <ac:spMkLst>
            <pc:docMk/>
            <pc:sldMk cId="1654213129" sldId="307"/>
            <ac:spMk id="238" creationId="{2333E53D-0D96-49E1-F3BF-9CA22DD2D91D}"/>
          </ac:spMkLst>
        </pc:spChg>
        <pc:spChg chg="mod">
          <ac:chgData name="Jaime González Cárcamo" userId="15bcccae-164f-487f-97a7-db23b23d07f4" providerId="ADAL" clId="{5026655A-2BAE-458B-A1B0-E8454A1B93C4}" dt="2025-03-05T16:22:19" v="144" actId="20577"/>
          <ac:spMkLst>
            <pc:docMk/>
            <pc:sldMk cId="1654213129" sldId="307"/>
            <ac:spMk id="240" creationId="{A7034B64-92F9-CF54-C2F6-160775D06495}"/>
          </ac:spMkLst>
        </pc:spChg>
      </pc:sldChg>
      <pc:sldChg chg="addSp delSp modSp mod modTransition modAnim">
        <pc:chgData name="Jaime González Cárcamo" userId="15bcccae-164f-487f-97a7-db23b23d07f4" providerId="ADAL" clId="{5026655A-2BAE-458B-A1B0-E8454A1B93C4}" dt="2025-03-06T19:11:05.358" v="414"/>
        <pc:sldMkLst>
          <pc:docMk/>
          <pc:sldMk cId="2639096079" sldId="314"/>
        </pc:sldMkLst>
        <pc:spChg chg="add del mod">
          <ac:chgData name="Jaime González Cárcamo" userId="15bcccae-164f-487f-97a7-db23b23d07f4" providerId="ADAL" clId="{5026655A-2BAE-458B-A1B0-E8454A1B93C4}" dt="2025-03-05T22:39:35.288" v="356" actId="478"/>
          <ac:spMkLst>
            <pc:docMk/>
            <pc:sldMk cId="2639096079" sldId="314"/>
            <ac:spMk id="2" creationId="{BCE137BD-9709-19AE-A701-90DC98A8BACE}"/>
          </ac:spMkLst>
        </pc:spChg>
        <pc:spChg chg="del">
          <ac:chgData name="Jaime González Cárcamo" userId="15bcccae-164f-487f-97a7-db23b23d07f4" providerId="ADAL" clId="{5026655A-2BAE-458B-A1B0-E8454A1B93C4}" dt="2025-03-05T16:24:41.097" v="271" actId="478"/>
          <ac:spMkLst>
            <pc:docMk/>
            <pc:sldMk cId="2639096079" sldId="314"/>
            <ac:spMk id="20" creationId="{6E8B5A4B-C43B-207B-72DA-281D2C26DF15}"/>
          </ac:spMkLst>
        </pc:spChg>
        <pc:picChg chg="add mod">
          <ac:chgData name="Jaime González Cárcamo" userId="15bcccae-164f-487f-97a7-db23b23d07f4" providerId="ADAL" clId="{5026655A-2BAE-458B-A1B0-E8454A1B93C4}" dt="2025-03-05T22:41:33.193" v="364" actId="1076"/>
          <ac:picMkLst>
            <pc:docMk/>
            <pc:sldMk cId="2639096079" sldId="314"/>
            <ac:picMk id="3" creationId="{27B2EAF6-0754-C7A7-91D6-2B4370766AD1}"/>
          </ac:picMkLst>
        </pc:picChg>
      </pc:sldChg>
      <pc:sldChg chg="addSp delSp modSp mod modTransition modNotesTx">
        <pc:chgData name="Jaime González Cárcamo" userId="15bcccae-164f-487f-97a7-db23b23d07f4" providerId="ADAL" clId="{5026655A-2BAE-458B-A1B0-E8454A1B93C4}" dt="2025-03-06T19:09:51.176" v="393"/>
        <pc:sldMkLst>
          <pc:docMk/>
          <pc:sldMk cId="3608395392" sldId="315"/>
        </pc:sldMkLst>
        <pc:spChg chg="add mod">
          <ac:chgData name="Jaime González Cárcamo" userId="15bcccae-164f-487f-97a7-db23b23d07f4" providerId="ADAL" clId="{5026655A-2BAE-458B-A1B0-E8454A1B93C4}" dt="2025-03-05T16:27:11.539" v="353" actId="1076"/>
          <ac:spMkLst>
            <pc:docMk/>
            <pc:sldMk cId="3608395392" sldId="315"/>
            <ac:spMk id="8" creationId="{D210DD70-86E3-7B18-B912-61A4A140E7AC}"/>
          </ac:spMkLst>
        </pc:spChg>
        <pc:spChg chg="mod">
          <ac:chgData name="Jaime González Cárcamo" userId="15bcccae-164f-487f-97a7-db23b23d07f4" providerId="ADAL" clId="{5026655A-2BAE-458B-A1B0-E8454A1B93C4}" dt="2025-03-05T16:26:52.841" v="351" actId="1076"/>
          <ac:spMkLst>
            <pc:docMk/>
            <pc:sldMk cId="3608395392" sldId="315"/>
            <ac:spMk id="221" creationId="{EE0ED20D-74E9-7BC7-700B-FE576FCF5420}"/>
          </ac:spMkLst>
        </pc:spChg>
        <pc:spChg chg="mod">
          <ac:chgData name="Jaime González Cárcamo" userId="15bcccae-164f-487f-97a7-db23b23d07f4" providerId="ADAL" clId="{5026655A-2BAE-458B-A1B0-E8454A1B93C4}" dt="2025-03-05T16:27:03.199" v="352" actId="1076"/>
          <ac:spMkLst>
            <pc:docMk/>
            <pc:sldMk cId="3608395392" sldId="315"/>
            <ac:spMk id="223" creationId="{5CFC44CA-67C4-2FF7-3BCE-536FD17F1D8C}"/>
          </ac:spMkLst>
        </pc:spChg>
        <pc:spChg chg="mod">
          <ac:chgData name="Jaime González Cárcamo" userId="15bcccae-164f-487f-97a7-db23b23d07f4" providerId="ADAL" clId="{5026655A-2BAE-458B-A1B0-E8454A1B93C4}" dt="2025-03-05T16:27:03.199" v="352" actId="1076"/>
          <ac:spMkLst>
            <pc:docMk/>
            <pc:sldMk cId="3608395392" sldId="315"/>
            <ac:spMk id="224" creationId="{A76276F2-E02D-0D5A-1561-8A38950C5F6B}"/>
          </ac:spMkLst>
        </pc:spChg>
        <pc:spChg chg="mod">
          <ac:chgData name="Jaime González Cárcamo" userId="15bcccae-164f-487f-97a7-db23b23d07f4" providerId="ADAL" clId="{5026655A-2BAE-458B-A1B0-E8454A1B93C4}" dt="2025-03-05T16:27:11.539" v="353" actId="1076"/>
          <ac:spMkLst>
            <pc:docMk/>
            <pc:sldMk cId="3608395392" sldId="315"/>
            <ac:spMk id="225" creationId="{0F93C967-1708-CE9D-CF00-BF34CB94815F}"/>
          </ac:spMkLst>
        </pc:spChg>
        <pc:picChg chg="add mod">
          <ac:chgData name="Jaime González Cárcamo" userId="15bcccae-164f-487f-97a7-db23b23d07f4" providerId="ADAL" clId="{5026655A-2BAE-458B-A1B0-E8454A1B93C4}" dt="2025-03-05T16:27:11.539" v="353" actId="1076"/>
          <ac:picMkLst>
            <pc:docMk/>
            <pc:sldMk cId="3608395392" sldId="315"/>
            <ac:picMk id="7" creationId="{BDC74EAE-E3AF-60CE-EAEE-11B9AE262D3A}"/>
          </ac:picMkLst>
        </pc:picChg>
        <pc:picChg chg="add mod">
          <ac:chgData name="Jaime González Cárcamo" userId="15bcccae-164f-487f-97a7-db23b23d07f4" providerId="ADAL" clId="{5026655A-2BAE-458B-A1B0-E8454A1B93C4}" dt="2025-03-05T16:27:16.068" v="354" actId="1076"/>
          <ac:picMkLst>
            <pc:docMk/>
            <pc:sldMk cId="3608395392" sldId="315"/>
            <ac:picMk id="1026" creationId="{A640FFE7-726F-CB6B-631F-F4C0246899D4}"/>
          </ac:picMkLst>
        </pc:picChg>
        <pc:cxnChg chg="mod">
          <ac:chgData name="Jaime González Cárcamo" userId="15bcccae-164f-487f-97a7-db23b23d07f4" providerId="ADAL" clId="{5026655A-2BAE-458B-A1B0-E8454A1B93C4}" dt="2025-03-05T16:27:03.199" v="352" actId="1076"/>
          <ac:cxnSpMkLst>
            <pc:docMk/>
            <pc:sldMk cId="3608395392" sldId="315"/>
            <ac:cxnSpMk id="227" creationId="{6F481757-9631-3D50-B0C9-63B792CF4129}"/>
          </ac:cxnSpMkLst>
        </pc:cxnChg>
        <pc:cxnChg chg="mod">
          <ac:chgData name="Jaime González Cárcamo" userId="15bcccae-164f-487f-97a7-db23b23d07f4" providerId="ADAL" clId="{5026655A-2BAE-458B-A1B0-E8454A1B93C4}" dt="2025-03-05T16:27:11.539" v="353" actId="1076"/>
          <ac:cxnSpMkLst>
            <pc:docMk/>
            <pc:sldMk cId="3608395392" sldId="315"/>
            <ac:cxnSpMk id="228" creationId="{4F8ED81C-59D3-B6F7-4A5B-FDA69E1CF990}"/>
          </ac:cxnSpMkLst>
        </pc:cxnChg>
      </pc:sldChg>
      <pc:sldChg chg="ord modTransition modNotesTx">
        <pc:chgData name="Jaime González Cárcamo" userId="15bcccae-164f-487f-97a7-db23b23d07f4" providerId="ADAL" clId="{5026655A-2BAE-458B-A1B0-E8454A1B93C4}" dt="2025-03-06T19:10:54.016" v="412"/>
        <pc:sldMkLst>
          <pc:docMk/>
          <pc:sldMk cId="432670725" sldId="316"/>
        </pc:sldMkLst>
      </pc:sldChg>
      <pc:sldChg chg="del mod modShow">
        <pc:chgData name="Jaime González Cárcamo" userId="15bcccae-164f-487f-97a7-db23b23d07f4" providerId="ADAL" clId="{5026655A-2BAE-458B-A1B0-E8454A1B93C4}" dt="2025-03-05T16:23:00.707" v="168" actId="47"/>
        <pc:sldMkLst>
          <pc:docMk/>
          <pc:sldMk cId="1084579335" sldId="317"/>
        </pc:sldMkLst>
      </pc:sldChg>
      <pc:sldChg chg="modSp mod">
        <pc:chgData name="Jaime González Cárcamo" userId="15bcccae-164f-487f-97a7-db23b23d07f4" providerId="ADAL" clId="{5026655A-2BAE-458B-A1B0-E8454A1B93C4}" dt="2025-03-04T19:43:22.682" v="101" actId="1076"/>
        <pc:sldMkLst>
          <pc:docMk/>
          <pc:sldMk cId="989621733" sldId="318"/>
        </pc:sldMkLst>
      </pc:sldChg>
      <pc:sldChg chg="modSp mod modTransition">
        <pc:chgData name="Jaime González Cárcamo" userId="15bcccae-164f-487f-97a7-db23b23d07f4" providerId="ADAL" clId="{5026655A-2BAE-458B-A1B0-E8454A1B93C4}" dt="2025-03-06T19:10:51.092" v="411"/>
        <pc:sldMkLst>
          <pc:docMk/>
          <pc:sldMk cId="2086546292" sldId="321"/>
        </pc:sldMkLst>
        <pc:spChg chg="mod">
          <ac:chgData name="Jaime González Cárcamo" userId="15bcccae-164f-487f-97a7-db23b23d07f4" providerId="ADAL" clId="{5026655A-2BAE-458B-A1B0-E8454A1B93C4}" dt="2025-03-04T22:54:08.758" v="104" actId="554"/>
          <ac:spMkLst>
            <pc:docMk/>
            <pc:sldMk cId="2086546292" sldId="321"/>
            <ac:spMk id="3" creationId="{9C1BC43A-88CC-1C69-8DBC-DD6806CA94C0}"/>
          </ac:spMkLst>
        </pc:spChg>
        <pc:spChg chg="mod">
          <ac:chgData name="Jaime González Cárcamo" userId="15bcccae-164f-487f-97a7-db23b23d07f4" providerId="ADAL" clId="{5026655A-2BAE-458B-A1B0-E8454A1B93C4}" dt="2025-03-04T22:54:50.245" v="111" actId="408"/>
          <ac:spMkLst>
            <pc:docMk/>
            <pc:sldMk cId="2086546292" sldId="321"/>
            <ac:spMk id="5" creationId="{F2C6DD7C-5A11-F13F-8BE4-E8735EEE1EC1}"/>
          </ac:spMkLst>
        </pc:spChg>
        <pc:spChg chg="mod">
          <ac:chgData name="Jaime González Cárcamo" userId="15bcccae-164f-487f-97a7-db23b23d07f4" providerId="ADAL" clId="{5026655A-2BAE-458B-A1B0-E8454A1B93C4}" dt="2025-03-04T22:54:50.245" v="111" actId="408"/>
          <ac:spMkLst>
            <pc:docMk/>
            <pc:sldMk cId="2086546292" sldId="321"/>
            <ac:spMk id="7" creationId="{B86FE0C8-9B41-18E5-485D-897885884B03}"/>
          </ac:spMkLst>
        </pc:spChg>
        <pc:spChg chg="mod">
          <ac:chgData name="Jaime González Cárcamo" userId="15bcccae-164f-487f-97a7-db23b23d07f4" providerId="ADAL" clId="{5026655A-2BAE-458B-A1B0-E8454A1B93C4}" dt="2025-03-04T22:54:08.758" v="104" actId="554"/>
          <ac:spMkLst>
            <pc:docMk/>
            <pc:sldMk cId="2086546292" sldId="321"/>
            <ac:spMk id="9" creationId="{545000A6-5A01-D74A-2B83-21B99D8471D2}"/>
          </ac:spMkLst>
        </pc:spChg>
      </pc:sldChg>
      <pc:sldChg chg="modSp mod">
        <pc:chgData name="Jaime González Cárcamo" userId="15bcccae-164f-487f-97a7-db23b23d07f4" providerId="ADAL" clId="{5026655A-2BAE-458B-A1B0-E8454A1B93C4}" dt="2025-03-05T16:27:37.716" v="355" actId="20577"/>
        <pc:sldMkLst>
          <pc:docMk/>
          <pc:sldMk cId="2034256445" sldId="323"/>
        </pc:sldMkLst>
        <pc:spChg chg="mod">
          <ac:chgData name="Jaime González Cárcamo" userId="15bcccae-164f-487f-97a7-db23b23d07f4" providerId="ADAL" clId="{5026655A-2BAE-458B-A1B0-E8454A1B93C4}" dt="2025-03-05T16:27:37.716" v="355" actId="20577"/>
          <ac:spMkLst>
            <pc:docMk/>
            <pc:sldMk cId="2034256445" sldId="323"/>
            <ac:spMk id="6" creationId="{D139241A-7069-3942-408F-F47CFA8390D3}"/>
          </ac:spMkLst>
        </pc:spChg>
      </pc:sldChg>
      <pc:sldChg chg="addSp modSp add mod ord">
        <pc:chgData name="Jaime González Cárcamo" userId="15bcccae-164f-487f-97a7-db23b23d07f4" providerId="ADAL" clId="{5026655A-2BAE-458B-A1B0-E8454A1B93C4}" dt="2025-03-05T16:24:36.168" v="270" actId="20577"/>
        <pc:sldMkLst>
          <pc:docMk/>
          <pc:sldMk cId="1633293916" sldId="324"/>
        </pc:sldMkLst>
        <pc:spChg chg="add mod">
          <ac:chgData name="Jaime González Cárcamo" userId="15bcccae-164f-487f-97a7-db23b23d07f4" providerId="ADAL" clId="{5026655A-2BAE-458B-A1B0-E8454A1B93C4}" dt="2025-03-05T16:24:36.168" v="270" actId="20577"/>
          <ac:spMkLst>
            <pc:docMk/>
            <pc:sldMk cId="1633293916" sldId="324"/>
            <ac:spMk id="2" creationId="{12407D01-A7BC-885C-1E4C-7742E0C8DD1E}"/>
          </ac:spMkLst>
        </pc:spChg>
        <pc:spChg chg="mod">
          <ac:chgData name="Jaime González Cárcamo" userId="15bcccae-164f-487f-97a7-db23b23d07f4" providerId="ADAL" clId="{5026655A-2BAE-458B-A1B0-E8454A1B93C4}" dt="2025-03-05T16:23:52.917" v="225" actId="20577"/>
          <ac:spMkLst>
            <pc:docMk/>
            <pc:sldMk cId="1633293916" sldId="324"/>
            <ac:spMk id="14" creationId="{623D869E-82D3-E2B4-30A6-7A42BBFDA672}"/>
          </ac:spMkLst>
        </pc:spChg>
        <pc:spChg chg="mod">
          <ac:chgData name="Jaime González Cárcamo" userId="15bcccae-164f-487f-97a7-db23b23d07f4" providerId="ADAL" clId="{5026655A-2BAE-458B-A1B0-E8454A1B93C4}" dt="2025-03-05T16:23:43.136" v="209" actId="20577"/>
          <ac:spMkLst>
            <pc:docMk/>
            <pc:sldMk cId="1633293916" sldId="324"/>
            <ac:spMk id="221" creationId="{69C9E2DC-58A2-45B7-036A-6ABB6A448457}"/>
          </ac:spMkLst>
        </pc:spChg>
      </pc:sldChg>
      <pc:sldChg chg="modTransition">
        <pc:chgData name="Jaime González Cárcamo" userId="15bcccae-164f-487f-97a7-db23b23d07f4" providerId="ADAL" clId="{5026655A-2BAE-458B-A1B0-E8454A1B93C4}" dt="2025-03-06T19:10:49.412" v="410"/>
        <pc:sldMkLst>
          <pc:docMk/>
          <pc:sldMk cId="3433766878" sldId="327"/>
        </pc:sldMkLst>
      </pc:sldChg>
      <pc:sldChg chg="modTransition">
        <pc:chgData name="Jaime González Cárcamo" userId="15bcccae-164f-487f-97a7-db23b23d07f4" providerId="ADAL" clId="{5026655A-2BAE-458B-A1B0-E8454A1B93C4}" dt="2025-03-06T19:10:01.880" v="396"/>
        <pc:sldMkLst>
          <pc:docMk/>
          <pc:sldMk cId="2239638277" sldId="328"/>
        </pc:sldMkLst>
      </pc:sldChg>
      <pc:sldChg chg="modSp mod modTransition">
        <pc:chgData name="Jaime González Cárcamo" userId="15bcccae-164f-487f-97a7-db23b23d07f4" providerId="ADAL" clId="{5026655A-2BAE-458B-A1B0-E8454A1B93C4}" dt="2025-03-06T19:33:39.552" v="426" actId="20577"/>
        <pc:sldMkLst>
          <pc:docMk/>
          <pc:sldMk cId="2066753628" sldId="329"/>
        </pc:sldMkLst>
        <pc:spChg chg="mod">
          <ac:chgData name="Jaime González Cárcamo" userId="15bcccae-164f-487f-97a7-db23b23d07f4" providerId="ADAL" clId="{5026655A-2BAE-458B-A1B0-E8454A1B93C4}" dt="2025-03-06T19:33:39.552" v="426" actId="20577"/>
          <ac:spMkLst>
            <pc:docMk/>
            <pc:sldMk cId="2066753628" sldId="329"/>
            <ac:spMk id="8" creationId="{F97289A1-0F28-9FCF-843A-CE61927B1AA1}"/>
          </ac:spMkLst>
        </pc:spChg>
      </pc:sldChg>
      <pc:sldChg chg="modTransition">
        <pc:chgData name="Jaime González Cárcamo" userId="15bcccae-164f-487f-97a7-db23b23d07f4" providerId="ADAL" clId="{5026655A-2BAE-458B-A1B0-E8454A1B93C4}" dt="2025-03-06T19:10:03.761" v="397"/>
        <pc:sldMkLst>
          <pc:docMk/>
          <pc:sldMk cId="1644723660" sldId="330"/>
        </pc:sldMkLst>
      </pc:sldChg>
      <pc:sldChg chg="modTransition">
        <pc:chgData name="Jaime González Cárcamo" userId="15bcccae-164f-487f-97a7-db23b23d07f4" providerId="ADAL" clId="{5026655A-2BAE-458B-A1B0-E8454A1B93C4}" dt="2025-03-06T19:10:18.400" v="399"/>
        <pc:sldMkLst>
          <pc:docMk/>
          <pc:sldMk cId="1603102519" sldId="331"/>
        </pc:sldMkLst>
      </pc:sldChg>
      <pc:sldChg chg="modTransition">
        <pc:chgData name="Jaime González Cárcamo" userId="15bcccae-164f-487f-97a7-db23b23d07f4" providerId="ADAL" clId="{5026655A-2BAE-458B-A1B0-E8454A1B93C4}" dt="2025-03-06T19:10:29.554" v="403"/>
        <pc:sldMkLst>
          <pc:docMk/>
          <pc:sldMk cId="3533075209" sldId="333"/>
        </pc:sldMkLst>
      </pc:sldChg>
      <pc:sldChg chg="modTransition">
        <pc:chgData name="Jaime González Cárcamo" userId="15bcccae-164f-487f-97a7-db23b23d07f4" providerId="ADAL" clId="{5026655A-2BAE-458B-A1B0-E8454A1B93C4}" dt="2025-03-06T19:10:33.985" v="405"/>
        <pc:sldMkLst>
          <pc:docMk/>
          <pc:sldMk cId="1412292901" sldId="335"/>
        </pc:sldMkLst>
      </pc:sldChg>
      <pc:sldChg chg="modTransition">
        <pc:chgData name="Jaime González Cárcamo" userId="15bcccae-164f-487f-97a7-db23b23d07f4" providerId="ADAL" clId="{5026655A-2BAE-458B-A1B0-E8454A1B93C4}" dt="2025-03-06T19:10:40.037" v="407"/>
        <pc:sldMkLst>
          <pc:docMk/>
          <pc:sldMk cId="3991178293" sldId="337"/>
        </pc:sldMkLst>
      </pc:sldChg>
      <pc:sldChg chg="modTransition">
        <pc:chgData name="Jaime González Cárcamo" userId="15bcccae-164f-487f-97a7-db23b23d07f4" providerId="ADAL" clId="{5026655A-2BAE-458B-A1B0-E8454A1B93C4}" dt="2025-03-06T19:09:58.910" v="395"/>
        <pc:sldMkLst>
          <pc:docMk/>
          <pc:sldMk cId="913247380" sldId="338"/>
        </pc:sldMkLst>
      </pc:sldChg>
      <pc:sldChg chg="modTransition">
        <pc:chgData name="Jaime González Cárcamo" userId="15bcccae-164f-487f-97a7-db23b23d07f4" providerId="ADAL" clId="{5026655A-2BAE-458B-A1B0-E8454A1B93C4}" dt="2025-03-06T19:10:56.599" v="413"/>
        <pc:sldMkLst>
          <pc:docMk/>
          <pc:sldMk cId="481132335" sldId="339"/>
        </pc:sldMkLst>
      </pc:sldChg>
      <pc:sldMasterChg chg="delSldLayout">
        <pc:chgData name="Jaime González Cárcamo" userId="15bcccae-164f-487f-97a7-db23b23d07f4" providerId="ADAL" clId="{5026655A-2BAE-458B-A1B0-E8454A1B93C4}" dt="2025-03-05T16:23:00.707" v="168" actId="47"/>
        <pc:sldMasterMkLst>
          <pc:docMk/>
          <pc:sldMasterMk cId="0" sldId="2147483683"/>
        </pc:sldMasterMkLst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65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70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76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77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78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79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80"/>
          </pc:sldLayoutMkLst>
        </pc:sldLayoutChg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3"/>
            <pc:sldLayoutMk cId="0" sldId="2147483681"/>
          </pc:sldLayoutMkLst>
        </pc:sldLayoutChg>
      </pc:sldMasterChg>
      <pc:sldMasterChg chg="del delSldLayout">
        <pc:chgData name="Jaime González Cárcamo" userId="15bcccae-164f-487f-97a7-db23b23d07f4" providerId="ADAL" clId="{5026655A-2BAE-458B-A1B0-E8454A1B93C4}" dt="2025-03-05T16:23:00.707" v="168" actId="47"/>
        <pc:sldMasterMkLst>
          <pc:docMk/>
          <pc:sldMasterMk cId="0" sldId="2147483684"/>
        </pc:sldMasterMkLst>
        <pc:sldLayoutChg chg="del">
          <pc:chgData name="Jaime González Cárcamo" userId="15bcccae-164f-487f-97a7-db23b23d07f4" providerId="ADAL" clId="{5026655A-2BAE-458B-A1B0-E8454A1B93C4}" dt="2025-03-05T16:23:00.707" v="168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  <pc:docChgLst>
    <pc:chgData name="Usuario invitado" userId="S::urn:spo:anon#ec4df4a76bb67d04de7084406f077472f8575cd0443b88f6423cbdbfeee2ee58::" providerId="AD" clId="Web-{2C75D140-2F68-D155-9F09-0EAB7EAD8167}"/>
    <pc:docChg chg="modSld">
      <pc:chgData name="Usuario invitado" userId="S::urn:spo:anon#ec4df4a76bb67d04de7084406f077472f8575cd0443b88f6423cbdbfeee2ee58::" providerId="AD" clId="Web-{2C75D140-2F68-D155-9F09-0EAB7EAD8167}" dt="2025-03-06T18:42:40.399" v="10" actId="1076"/>
      <pc:docMkLst>
        <pc:docMk/>
      </pc:docMkLst>
      <pc:sldChg chg="modSp">
        <pc:chgData name="Usuario invitado" userId="S::urn:spo:anon#ec4df4a76bb67d04de7084406f077472f8575cd0443b88f6423cbdbfeee2ee58::" providerId="AD" clId="Web-{2C75D140-2F68-D155-9F09-0EAB7EAD8167}" dt="2025-03-06T18:42:40.399" v="10" actId="1076"/>
        <pc:sldMkLst>
          <pc:docMk/>
          <pc:sldMk cId="481132335" sldId="339"/>
        </pc:sldMkLst>
        <pc:spChg chg="mod">
          <ac:chgData name="Usuario invitado" userId="S::urn:spo:anon#ec4df4a76bb67d04de7084406f077472f8575cd0443b88f6423cbdbfeee2ee58::" providerId="AD" clId="Web-{2C75D140-2F68-D155-9F09-0EAB7EAD8167}" dt="2025-03-06T18:42:26.976" v="7" actId="1076"/>
          <ac:spMkLst>
            <pc:docMk/>
            <pc:sldMk cId="481132335" sldId="339"/>
            <ac:spMk id="6" creationId="{28BBAD6E-EABD-7028-DE06-05A3ECD203D2}"/>
          </ac:spMkLst>
        </pc:spChg>
        <pc:picChg chg="mod">
          <ac:chgData name="Usuario invitado" userId="S::urn:spo:anon#ec4df4a76bb67d04de7084406f077472f8575cd0443b88f6423cbdbfeee2ee58::" providerId="AD" clId="Web-{2C75D140-2F68-D155-9F09-0EAB7EAD8167}" dt="2025-03-06T18:42:40.399" v="10" actId="1076"/>
          <ac:picMkLst>
            <pc:docMk/>
            <pc:sldMk cId="481132335" sldId="339"/>
            <ac:picMk id="9" creationId="{B8E5D4F3-6BEB-8DD8-FB56-CCFA340DBE87}"/>
          </ac:picMkLst>
        </pc:picChg>
      </pc:sldChg>
      <pc:sldChg chg="addSp delSp modSp">
        <pc:chgData name="Usuario invitado" userId="S::urn:spo:anon#ec4df4a76bb67d04de7084406f077472f8575cd0443b88f6423cbdbfeee2ee58::" providerId="AD" clId="Web-{2C75D140-2F68-D155-9F09-0EAB7EAD8167}" dt="2025-03-06T18:36:33.902" v="6" actId="20577"/>
        <pc:sldMkLst>
          <pc:docMk/>
          <pc:sldMk cId="3195895912" sldId="339"/>
        </pc:sldMkLst>
        <pc:spChg chg="add del">
          <ac:chgData name="Usuario invitado" userId="S::urn:spo:anon#ec4df4a76bb67d04de7084406f077472f8575cd0443b88f6423cbdbfeee2ee58::" providerId="AD" clId="Web-{2C75D140-2F68-D155-9F09-0EAB7EAD8167}" dt="2025-03-06T18:36:04.198" v="3"/>
          <ac:spMkLst>
            <pc:docMk/>
            <pc:sldMk cId="3195895912" sldId="339"/>
            <ac:spMk id="3" creationId="{79162E2D-20AB-FAF4-A4D9-3466497F380E}"/>
          </ac:spMkLst>
        </pc:spChg>
        <pc:spChg chg="add mod">
          <ac:chgData name="Usuario invitado" userId="S::urn:spo:anon#ec4df4a76bb67d04de7084406f077472f8575cd0443b88f6423cbdbfeee2ee58::" providerId="AD" clId="Web-{2C75D140-2F68-D155-9F09-0EAB7EAD8167}" dt="2025-03-06T18:36:33.902" v="6" actId="20577"/>
          <ac:spMkLst>
            <pc:docMk/>
            <pc:sldMk cId="3195895912" sldId="339"/>
            <ac:spMk id="31" creationId="{014D1B65-B783-C890-679E-733CA482AF64}"/>
          </ac:spMkLst>
        </pc:spChg>
        <pc:cxnChg chg="add del">
          <ac:chgData name="Usuario invitado" userId="S::urn:spo:anon#ec4df4a76bb67d04de7084406f077472f8575cd0443b88f6423cbdbfeee2ee58::" providerId="AD" clId="Web-{2C75D140-2F68-D155-9F09-0EAB7EAD8167}" dt="2025-03-06T18:36:04.198" v="2"/>
          <ac:cxnSpMkLst>
            <pc:docMk/>
            <pc:sldMk cId="3195895912" sldId="339"/>
            <ac:cxnSpMk id="5" creationId="{29CE65A8-01CC-A6E0-9347-38B36957A47E}"/>
          </ac:cxnSpMkLst>
        </pc:cxnChg>
        <pc:cxnChg chg="add">
          <ac:chgData name="Usuario invitado" userId="S::urn:spo:anon#ec4df4a76bb67d04de7084406f077472f8575cd0443b88f6423cbdbfeee2ee58::" providerId="AD" clId="Web-{2C75D140-2F68-D155-9F09-0EAB7EAD8167}" dt="2025-03-06T18:36:11.026" v="4"/>
          <ac:cxnSpMkLst>
            <pc:docMk/>
            <pc:sldMk cId="3195895912" sldId="339"/>
            <ac:cxnSpMk id="29" creationId="{83B88E3E-E8F4-59F5-7EB8-45B110D16CEB}"/>
          </ac:cxnSpMkLst>
        </pc:cxnChg>
      </pc:sldChg>
    </pc:docChg>
  </pc:docChgLst>
  <pc:docChgLst>
    <pc:chgData name="Usuario invitado" userId="S::urn:spo:anon#ec4df4a76bb67d04de7084406f077472f8575cd0443b88f6423cbdbfeee2ee58::" providerId="AD" clId="Web-{36BF2D47-D517-35C8-815D-4797C233E3A1}"/>
    <pc:docChg chg="modSld sldOrd">
      <pc:chgData name="Usuario invitado" userId="S::urn:spo:anon#ec4df4a76bb67d04de7084406f077472f8575cd0443b88f6423cbdbfeee2ee58::" providerId="AD" clId="Web-{36BF2D47-D517-35C8-815D-4797C233E3A1}" dt="2025-03-04T16:56:46.683" v="24"/>
      <pc:docMkLst>
        <pc:docMk/>
      </pc:docMkLst>
      <pc:sldChg chg="addSp delSp modSp">
        <pc:chgData name="Usuario invitado" userId="S::urn:spo:anon#ec4df4a76bb67d04de7084406f077472f8575cd0443b88f6423cbdbfeee2ee58::" providerId="AD" clId="Web-{36BF2D47-D517-35C8-815D-4797C233E3A1}" dt="2025-03-04T16:56:15.979" v="23"/>
        <pc:sldMkLst>
          <pc:docMk/>
          <pc:sldMk cId="55950190" sldId="257"/>
        </pc:sldMkLst>
      </pc:sldChg>
      <pc:sldChg chg="ord">
        <pc:chgData name="Usuario invitado" userId="S::urn:spo:anon#ec4df4a76bb67d04de7084406f077472f8575cd0443b88f6423cbdbfeee2ee58::" providerId="AD" clId="Web-{36BF2D47-D517-35C8-815D-4797C233E3A1}" dt="2025-03-04T16:56:46.683" v="24"/>
        <pc:sldMkLst>
          <pc:docMk/>
          <pc:sldMk cId="0" sldId="259"/>
        </pc:sldMkLst>
      </pc:sldChg>
    </pc:docChg>
  </pc:docChgLst>
  <pc:docChgLst>
    <pc:chgData name="Usuario invitado" userId="S::urn:spo:anon#ec4df4a76bb67d04de7084406f077472f8575cd0443b88f6423cbdbfeee2ee58::" providerId="AD" clId="Web-{BB1EEAF6-84AD-5013-A731-078FF0ACF917}"/>
    <pc:docChg chg="addSld delSld">
      <pc:chgData name="Usuario invitado" userId="S::urn:spo:anon#ec4df4a76bb67d04de7084406f077472f8575cd0443b88f6423cbdbfeee2ee58::" providerId="AD" clId="Web-{BB1EEAF6-84AD-5013-A731-078FF0ACF917}" dt="2025-03-05T11:40:15.070" v="8"/>
      <pc:docMkLst>
        <pc:docMk/>
      </pc:docMkLst>
      <pc:sldChg chg="del">
        <pc:chgData name="Usuario invitado" userId="S::urn:spo:anon#ec4df4a76bb67d04de7084406f077472f8575cd0443b88f6423cbdbfeee2ee58::" providerId="AD" clId="Web-{BB1EEAF6-84AD-5013-A731-078FF0ACF917}" dt="2025-03-05T11:39:09.912" v="0"/>
        <pc:sldMkLst>
          <pc:docMk/>
          <pc:sldMk cId="55950190" sldId="257"/>
        </pc:sldMkLst>
      </pc:sldChg>
      <pc:sldChg chg="del">
        <pc:chgData name="Usuario invitado" userId="S::urn:spo:anon#ec4df4a76bb67d04de7084406f077472f8575cd0443b88f6423cbdbfeee2ee58::" providerId="AD" clId="Web-{BB1EEAF6-84AD-5013-A731-078FF0ACF917}" dt="2025-03-05T11:39:14.740" v="1"/>
        <pc:sldMkLst>
          <pc:docMk/>
          <pc:sldMk cId="1452067494" sldId="260"/>
        </pc:sldMkLst>
      </pc:sldChg>
      <pc:sldChg chg="del">
        <pc:chgData name="Usuario invitado" userId="S::urn:spo:anon#ec4df4a76bb67d04de7084406f077472f8575cd0443b88f6423cbdbfeee2ee58::" providerId="AD" clId="Web-{BB1EEAF6-84AD-5013-A731-078FF0ACF917}" dt="2025-03-05T11:39:20.694" v="2"/>
        <pc:sldMkLst>
          <pc:docMk/>
          <pc:sldMk cId="3080342223" sldId="308"/>
        </pc:sldMkLst>
      </pc:sldChg>
      <pc:sldChg chg="del">
        <pc:chgData name="Usuario invitado" userId="S::urn:spo:anon#ec4df4a76bb67d04de7084406f077472f8575cd0443b88f6423cbdbfeee2ee58::" providerId="AD" clId="Web-{BB1EEAF6-84AD-5013-A731-078FF0ACF917}" dt="2025-03-05T11:39:23.209" v="3"/>
        <pc:sldMkLst>
          <pc:docMk/>
          <pc:sldMk cId="2791630005" sldId="309"/>
        </pc:sldMkLst>
      </pc:sldChg>
      <pc:sldChg chg="del">
        <pc:chgData name="Usuario invitado" userId="S::urn:spo:anon#ec4df4a76bb67d04de7084406f077472f8575cd0443b88f6423cbdbfeee2ee58::" providerId="AD" clId="Web-{BB1EEAF6-84AD-5013-A731-078FF0ACF917}" dt="2025-03-05T11:39:27.338" v="4"/>
        <pc:sldMkLst>
          <pc:docMk/>
          <pc:sldMk cId="1201454116" sldId="310"/>
        </pc:sldMkLst>
      </pc:sldChg>
      <pc:sldChg chg="del">
        <pc:chgData name="Usuario invitado" userId="S::urn:spo:anon#ec4df4a76bb67d04de7084406f077472f8575cd0443b88f6423cbdbfeee2ee58::" providerId="AD" clId="Web-{BB1EEAF6-84AD-5013-A731-078FF0ACF917}" dt="2025-03-05T11:39:29.459" v="5"/>
        <pc:sldMkLst>
          <pc:docMk/>
          <pc:sldMk cId="2013403991" sldId="311"/>
        </pc:sldMkLst>
      </pc:sldChg>
      <pc:sldChg chg="del">
        <pc:chgData name="Usuario invitado" userId="S::urn:spo:anon#ec4df4a76bb67d04de7084406f077472f8575cd0443b88f6423cbdbfeee2ee58::" providerId="AD" clId="Web-{BB1EEAF6-84AD-5013-A731-078FF0ACF917}" dt="2025-03-05T11:39:33.225" v="6"/>
        <pc:sldMkLst>
          <pc:docMk/>
          <pc:sldMk cId="28187706" sldId="312"/>
        </pc:sldMkLst>
      </pc:sldChg>
      <pc:sldChg chg="add del replId">
        <pc:chgData name="Usuario invitado" userId="S::urn:spo:anon#ec4df4a76bb67d04de7084406f077472f8575cd0443b88f6423cbdbfeee2ee58::" providerId="AD" clId="Web-{BB1EEAF6-84AD-5013-A731-078FF0ACF917}" dt="2025-03-05T11:40:15.070" v="8"/>
        <pc:sldMkLst>
          <pc:docMk/>
          <pc:sldMk cId="4150095870" sldId="322"/>
        </pc:sldMkLst>
      </pc:sldChg>
    </pc:docChg>
  </pc:docChgLst>
  <pc:docChgLst>
    <pc:chgData name="Usuario invitado" userId="S::urn:spo:anon#ec4df4a76bb67d04de7084406f077472f8575cd0443b88f6423cbdbfeee2ee58::" providerId="AD" clId="Web-{6FF7F56C-9873-ECAD-C2AC-9B04AB4AA959}"/>
    <pc:docChg chg="modSld">
      <pc:chgData name="Usuario invitado" userId="S::urn:spo:anon#ec4df4a76bb67d04de7084406f077472f8575cd0443b88f6423cbdbfeee2ee58::" providerId="AD" clId="Web-{6FF7F56C-9873-ECAD-C2AC-9B04AB4AA959}" dt="2025-03-04T20:42:06.713" v="559" actId="20577"/>
      <pc:docMkLst>
        <pc:docMk/>
      </pc:docMkLst>
      <pc:sldChg chg="addSp delSp modSp">
        <pc:chgData name="Usuario invitado" userId="S::urn:spo:anon#ec4df4a76bb67d04de7084406f077472f8575cd0443b88f6423cbdbfeee2ee58::" providerId="AD" clId="Web-{6FF7F56C-9873-ECAD-C2AC-9B04AB4AA959}" dt="2025-03-04T20:42:06.713" v="559" actId="20577"/>
        <pc:sldMkLst>
          <pc:docMk/>
          <pc:sldMk cId="1654213129" sldId="307"/>
        </pc:sldMkLst>
        <pc:spChg chg="add mod">
          <ac:chgData name="Usuario invitado" userId="S::urn:spo:anon#ec4df4a76bb67d04de7084406f077472f8575cd0443b88f6423cbdbfeee2ee58::" providerId="AD" clId="Web-{6FF7F56C-9873-ECAD-C2AC-9B04AB4AA959}" dt="2025-03-04T20:16:50.073" v="92" actId="1076"/>
          <ac:spMkLst>
            <pc:docMk/>
            <pc:sldMk cId="1654213129" sldId="307"/>
            <ac:spMk id="14" creationId="{F3FEDC7D-620F-F127-4BA6-C7D87CD9595B}"/>
          </ac:spMkLst>
        </pc:spChg>
        <pc:spChg chg="mod">
          <ac:chgData name="Usuario invitado" userId="S::urn:spo:anon#ec4df4a76bb67d04de7084406f077472f8575cd0443b88f6423cbdbfeee2ee58::" providerId="AD" clId="Web-{6FF7F56C-9873-ECAD-C2AC-9B04AB4AA959}" dt="2025-03-04T20:15:45.538" v="61" actId="14100"/>
          <ac:spMkLst>
            <pc:docMk/>
            <pc:sldMk cId="1654213129" sldId="307"/>
            <ac:spMk id="221" creationId="{2DD43054-4999-E6A3-5C8D-34D128CAE0E0}"/>
          </ac:spMkLst>
        </pc:spChg>
      </pc:sldChg>
    </pc:docChg>
  </pc:docChgLst>
  <pc:docChgLst>
    <pc:chgData name="Usuario invitado" userId="S::urn:spo:anon#ec4df4a76bb67d04de7084406f077472f8575cd0443b88f6423cbdbfeee2ee58::" providerId="AD" clId="Web-{67282D99-6145-B552-0AC1-DF8A3CB4F019}"/>
    <pc:docChg chg="modSld">
      <pc:chgData name="Usuario invitado" userId="S::urn:spo:anon#ec4df4a76bb67d04de7084406f077472f8575cd0443b88f6423cbdbfeee2ee58::" providerId="AD" clId="Web-{67282D99-6145-B552-0AC1-DF8A3CB4F019}" dt="2025-03-04T16:09:15.196" v="10"/>
      <pc:docMkLst>
        <pc:docMk/>
      </pc:docMkLst>
      <pc:sldChg chg="addSp modSp">
        <pc:chgData name="Usuario invitado" userId="S::urn:spo:anon#ec4df4a76bb67d04de7084406f077472f8575cd0443b88f6423cbdbfeee2ee58::" providerId="AD" clId="Web-{67282D99-6145-B552-0AC1-DF8A3CB4F019}" dt="2025-03-04T16:06:57.302" v="2" actId="20577"/>
        <pc:sldMkLst>
          <pc:docMk/>
          <pc:sldMk cId="0" sldId="256"/>
        </pc:sldMkLst>
        <pc:spChg chg="add mod">
          <ac:chgData name="Usuario invitado" userId="S::urn:spo:anon#ec4df4a76bb67d04de7084406f077472f8575cd0443b88f6423cbdbfeee2ee58::" providerId="AD" clId="Web-{67282D99-6145-B552-0AC1-DF8A3CB4F019}" dt="2025-03-04T16:06:57.302" v="2" actId="20577"/>
          <ac:spMkLst>
            <pc:docMk/>
            <pc:sldMk cId="0" sldId="256"/>
            <ac:spMk id="2" creationId="{5E26CA36-06E5-D3FE-CDC7-CD4A1B63921B}"/>
          </ac:spMkLst>
        </pc:spChg>
      </pc:sldChg>
      <pc:sldChg chg="addSp delSp modSp">
        <pc:chgData name="Usuario invitado" userId="S::urn:spo:anon#ec4df4a76bb67d04de7084406f077472f8575cd0443b88f6423cbdbfeee2ee58::" providerId="AD" clId="Web-{67282D99-6145-B552-0AC1-DF8A3CB4F019}" dt="2025-03-04T16:09:15.196" v="10"/>
        <pc:sldMkLst>
          <pc:docMk/>
          <pc:sldMk cId="55950190" sldId="257"/>
        </pc:sldMkLst>
      </pc:sldChg>
    </pc:docChg>
  </pc:docChgLst>
  <pc:docChgLst>
    <pc:chgData name="Usuario invitado" userId="S::urn:spo:anon#ec4df4a76bb67d04de7084406f077472f8575cd0443b88f6423cbdbfeee2ee58::" providerId="AD" clId="Web-{E3FEC065-6249-E5DB-FADE-CF79D860C530}"/>
    <pc:docChg chg="addSld delSld modSld sldOrd">
      <pc:chgData name="Usuario invitado" userId="S::urn:spo:anon#ec4df4a76bb67d04de7084406f077472f8575cd0443b88f6423cbdbfeee2ee58::" providerId="AD" clId="Web-{E3FEC065-6249-E5DB-FADE-CF79D860C530}" dt="2025-03-04T22:52:56.989" v="763" actId="1076"/>
      <pc:docMkLst>
        <pc:docMk/>
      </pc:docMkLst>
      <pc:sldChg chg="addSp delSp modSp add del ord replId">
        <pc:chgData name="Usuario invitado" userId="S::urn:spo:anon#ec4df4a76bb67d04de7084406f077472f8575cd0443b88f6423cbdbfeee2ee58::" providerId="AD" clId="Web-{E3FEC065-6249-E5DB-FADE-CF79D860C530}" dt="2025-03-04T20:11:14.851" v="760"/>
        <pc:sldMkLst>
          <pc:docMk/>
          <pc:sldMk cId="989621733" sldId="318"/>
        </pc:sldMkLst>
      </pc:sldChg>
      <pc:sldChg chg="add del ord replId">
        <pc:chgData name="Usuario invitado" userId="S::urn:spo:anon#ec4df4a76bb67d04de7084406f077472f8575cd0443b88f6423cbdbfeee2ee58::" providerId="AD" clId="Web-{E3FEC065-6249-E5DB-FADE-CF79D860C530}" dt="2025-03-04T20:11:20.430" v="761"/>
        <pc:sldMkLst>
          <pc:docMk/>
          <pc:sldMk cId="2136729440" sldId="319"/>
        </pc:sldMkLst>
      </pc:sldChg>
      <pc:sldChg chg="addSp delSp modSp add del replId">
        <pc:chgData name="Usuario invitado" userId="S::urn:spo:anon#ec4df4a76bb67d04de7084406f077472f8575cd0443b88f6423cbdbfeee2ee58::" providerId="AD" clId="Web-{E3FEC065-6249-E5DB-FADE-CF79D860C530}" dt="2025-03-04T19:57:58.199" v="473"/>
        <pc:sldMkLst>
          <pc:docMk/>
          <pc:sldMk cId="2991926140" sldId="319"/>
        </pc:sldMkLst>
      </pc:sldChg>
      <pc:sldChg chg="modSp new del">
        <pc:chgData name="Usuario invitado" userId="S::urn:spo:anon#ec4df4a76bb67d04de7084406f077472f8575cd0443b88f6423cbdbfeee2ee58::" providerId="AD" clId="Web-{E3FEC065-6249-E5DB-FADE-CF79D860C530}" dt="2025-03-04T19:49:40.307" v="414"/>
        <pc:sldMkLst>
          <pc:docMk/>
          <pc:sldMk cId="3269889578" sldId="320"/>
        </pc:sldMkLst>
      </pc:sldChg>
      <pc:sldChg chg="new del">
        <pc:chgData name="Usuario invitado" userId="S::urn:spo:anon#ec4df4a76bb67d04de7084406f077472f8575cd0443b88f6423cbdbfeee2ee58::" providerId="AD" clId="Web-{E3FEC065-6249-E5DB-FADE-CF79D860C530}" dt="2025-03-04T20:03:37.555" v="595"/>
        <pc:sldMkLst>
          <pc:docMk/>
          <pc:sldMk cId="3394125042" sldId="320"/>
        </pc:sldMkLst>
      </pc:sldChg>
      <pc:sldChg chg="addSp modSp new">
        <pc:chgData name="Usuario invitado" userId="S::urn:spo:anon#ec4df4a76bb67d04de7084406f077472f8575cd0443b88f6423cbdbfeee2ee58::" providerId="AD" clId="Web-{E3FEC065-6249-E5DB-FADE-CF79D860C530}" dt="2025-03-04T22:52:56.989" v="763" actId="1076"/>
        <pc:sldMkLst>
          <pc:docMk/>
          <pc:sldMk cId="2086546292" sldId="321"/>
        </pc:sldMkLst>
        <pc:spChg chg="mod">
          <ac:chgData name="Usuario invitado" userId="S::urn:spo:anon#ec4df4a76bb67d04de7084406f077472f8575cd0443b88f6423cbdbfeee2ee58::" providerId="AD" clId="Web-{E3FEC065-6249-E5DB-FADE-CF79D860C530}" dt="2025-03-04T20:10:37.210" v="751" actId="14100"/>
          <ac:spMkLst>
            <pc:docMk/>
            <pc:sldMk cId="2086546292" sldId="321"/>
            <ac:spMk id="2" creationId="{01F44C14-96DD-0208-F1CC-D6214C6D3A12}"/>
          </ac:spMkLst>
        </pc:spChg>
        <pc:spChg chg="mod">
          <ac:chgData name="Usuario invitado" userId="S::urn:spo:anon#ec4df4a76bb67d04de7084406f077472f8575cd0443b88f6423cbdbfeee2ee58::" providerId="AD" clId="Web-{E3FEC065-6249-E5DB-FADE-CF79D860C530}" dt="2025-03-04T20:09:57.208" v="735" actId="1076"/>
          <ac:spMkLst>
            <pc:docMk/>
            <pc:sldMk cId="2086546292" sldId="321"/>
            <ac:spMk id="3" creationId="{9C1BC43A-88CC-1C69-8DBC-DD6806CA94C0}"/>
          </ac:spMkLst>
        </pc:spChg>
        <pc:spChg chg="mod">
          <ac:chgData name="Usuario invitado" userId="S::urn:spo:anon#ec4df4a76bb67d04de7084406f077472f8575cd0443b88f6423cbdbfeee2ee58::" providerId="AD" clId="Web-{E3FEC065-6249-E5DB-FADE-CF79D860C530}" dt="2025-03-04T20:09:34.489" v="732" actId="1076"/>
          <ac:spMkLst>
            <pc:docMk/>
            <pc:sldMk cId="2086546292" sldId="321"/>
            <ac:spMk id="4" creationId="{4543434F-C46B-45FA-00B8-F6DD94F89CEE}"/>
          </ac:spMkLst>
        </pc:spChg>
        <pc:spChg chg="mod">
          <ac:chgData name="Usuario invitado" userId="S::urn:spo:anon#ec4df4a76bb67d04de7084406f077472f8575cd0443b88f6423cbdbfeee2ee58::" providerId="AD" clId="Web-{E3FEC065-6249-E5DB-FADE-CF79D860C530}" dt="2025-03-04T22:52:52.567" v="762" actId="1076"/>
          <ac:spMkLst>
            <pc:docMk/>
            <pc:sldMk cId="2086546292" sldId="321"/>
            <ac:spMk id="5" creationId="{F2C6DD7C-5A11-F13F-8BE4-E8735EEE1EC1}"/>
          </ac:spMkLst>
        </pc:spChg>
        <pc:spChg chg="mod">
          <ac:chgData name="Usuario invitado" userId="S::urn:spo:anon#ec4df4a76bb67d04de7084406f077472f8575cd0443b88f6423cbdbfeee2ee58::" providerId="AD" clId="Web-{E3FEC065-6249-E5DB-FADE-CF79D860C530}" dt="2025-03-04T22:52:56.989" v="763" actId="1076"/>
          <ac:spMkLst>
            <pc:docMk/>
            <pc:sldMk cId="2086546292" sldId="321"/>
            <ac:spMk id="6" creationId="{A76C083D-FBE5-B433-0842-1C306CF1BCC2}"/>
          </ac:spMkLst>
        </pc:spChg>
        <pc:spChg chg="mod">
          <ac:chgData name="Usuario invitado" userId="S::urn:spo:anon#ec4df4a76bb67d04de7084406f077472f8575cd0443b88f6423cbdbfeee2ee58::" providerId="AD" clId="Web-{E3FEC065-6249-E5DB-FADE-CF79D860C530}" dt="2025-03-04T20:10:05.912" v="737" actId="1076"/>
          <ac:spMkLst>
            <pc:docMk/>
            <pc:sldMk cId="2086546292" sldId="321"/>
            <ac:spMk id="7" creationId="{B86FE0C8-9B41-18E5-485D-897885884B03}"/>
          </ac:spMkLst>
        </pc:spChg>
        <pc:spChg chg="mod">
          <ac:chgData name="Usuario invitado" userId="S::urn:spo:anon#ec4df4a76bb67d04de7084406f077472f8575cd0443b88f6423cbdbfeee2ee58::" providerId="AD" clId="Web-{E3FEC065-6249-E5DB-FADE-CF79D860C530}" dt="2025-03-04T20:09:44.301" v="733" actId="1076"/>
          <ac:spMkLst>
            <pc:docMk/>
            <pc:sldMk cId="2086546292" sldId="321"/>
            <ac:spMk id="8" creationId="{0BD2F06F-6C33-3B74-1E4B-5252D0EAAF85}"/>
          </ac:spMkLst>
        </pc:spChg>
        <pc:spChg chg="mod">
          <ac:chgData name="Usuario invitado" userId="S::urn:spo:anon#ec4df4a76bb67d04de7084406f077472f8575cd0443b88f6423cbdbfeee2ee58::" providerId="AD" clId="Web-{E3FEC065-6249-E5DB-FADE-CF79D860C530}" dt="2025-03-04T20:10:02.693" v="736" actId="1076"/>
          <ac:spMkLst>
            <pc:docMk/>
            <pc:sldMk cId="2086546292" sldId="321"/>
            <ac:spMk id="9" creationId="{545000A6-5A01-D74A-2B83-21B99D8471D2}"/>
          </ac:spMkLst>
        </pc:spChg>
        <pc:spChg chg="mod">
          <ac:chgData name="Usuario invitado" userId="S::urn:spo:anon#ec4df4a76bb67d04de7084406f077472f8575cd0443b88f6423cbdbfeee2ee58::" providerId="AD" clId="Web-{E3FEC065-6249-E5DB-FADE-CF79D860C530}" dt="2025-03-04T20:09:50.192" v="734" actId="1076"/>
          <ac:spMkLst>
            <pc:docMk/>
            <pc:sldMk cId="2086546292" sldId="321"/>
            <ac:spMk id="10" creationId="{89C39042-5FF0-DD7D-7337-E95B327FF485}"/>
          </ac:spMkLst>
        </pc:spChg>
        <pc:cxnChg chg="add">
          <ac:chgData name="Usuario invitado" userId="S::urn:spo:anon#ec4df4a76bb67d04de7084406f077472f8575cd0443b88f6423cbdbfeee2ee58::" providerId="AD" clId="Web-{E3FEC065-6249-E5DB-FADE-CF79D860C530}" dt="2025-03-04T20:10:20.396" v="739"/>
          <ac:cxnSpMkLst>
            <pc:docMk/>
            <pc:sldMk cId="2086546292" sldId="321"/>
            <ac:cxnSpMk id="12" creationId="{325A0358-6A4D-631C-A13E-2E7199311723}"/>
          </ac:cxnSpMkLst>
        </pc:cxnChg>
        <pc:cxnChg chg="add mod">
          <ac:chgData name="Usuario invitado" userId="S::urn:spo:anon#ec4df4a76bb67d04de7084406f077472f8575cd0443b88f6423cbdbfeee2ee58::" providerId="AD" clId="Web-{E3FEC065-6249-E5DB-FADE-CF79D860C530}" dt="2025-03-04T20:10:50.007" v="753" actId="1076"/>
          <ac:cxnSpMkLst>
            <pc:docMk/>
            <pc:sldMk cId="2086546292" sldId="321"/>
            <ac:cxnSpMk id="14" creationId="{CD532BF8-9DA6-E20C-FF55-8CDC427C4855}"/>
          </ac:cxnSpMkLst>
        </pc:cxnChg>
        <pc:cxnChg chg="add mod">
          <ac:chgData name="Usuario invitado" userId="S::urn:spo:anon#ec4df4a76bb67d04de7084406f077472f8575cd0443b88f6423cbdbfeee2ee58::" providerId="AD" clId="Web-{E3FEC065-6249-E5DB-FADE-CF79D860C530}" dt="2025-03-04T20:10:56.101" v="755" actId="1076"/>
          <ac:cxnSpMkLst>
            <pc:docMk/>
            <pc:sldMk cId="2086546292" sldId="321"/>
            <ac:cxnSpMk id="16" creationId="{1E674720-D14D-4ADE-8EF5-845F009068C2}"/>
          </ac:cxnSpMkLst>
        </pc:cxnChg>
        <pc:cxnChg chg="add mod">
          <ac:chgData name="Usuario invitado" userId="S::urn:spo:anon#ec4df4a76bb67d04de7084406f077472f8575cd0443b88f6423cbdbfeee2ee58::" providerId="AD" clId="Web-{E3FEC065-6249-E5DB-FADE-CF79D860C530}" dt="2025-03-04T20:11:00.648" v="757" actId="1076"/>
          <ac:cxnSpMkLst>
            <pc:docMk/>
            <pc:sldMk cId="2086546292" sldId="321"/>
            <ac:cxnSpMk id="18" creationId="{E1F69DB5-E050-69C4-C2AF-F4E140254E4A}"/>
          </ac:cxnSpMkLst>
        </pc:cxnChg>
        <pc:cxnChg chg="add mod">
          <ac:chgData name="Usuario invitado" userId="S::urn:spo:anon#ec4df4a76bb67d04de7084406f077472f8575cd0443b88f6423cbdbfeee2ee58::" providerId="AD" clId="Web-{E3FEC065-6249-E5DB-FADE-CF79D860C530}" dt="2025-03-04T20:11:06.210" v="759" actId="1076"/>
          <ac:cxnSpMkLst>
            <pc:docMk/>
            <pc:sldMk cId="2086546292" sldId="321"/>
            <ac:cxnSpMk id="19" creationId="{5776ACD6-DAA9-BF71-2BA1-94F762FBEC83}"/>
          </ac:cxnSpMkLst>
        </pc:cxnChg>
      </pc:sldChg>
    </pc:docChg>
  </pc:docChgLst>
  <pc:docChgLst>
    <pc:chgData name="Usuario invitado" userId="S::urn:spo:anon#ec4df4a76bb67d04de7084406f077472f8575cd0443b88f6423cbdbfeee2ee58::" providerId="AD" clId="Web-{D85D1E6F-F222-B203-E980-85375E7D7E56}"/>
    <pc:docChg chg="modSld">
      <pc:chgData name="Usuario invitado" userId="S::urn:spo:anon#ec4df4a76bb67d04de7084406f077472f8575cd0443b88f6423cbdbfeee2ee58::" providerId="AD" clId="Web-{D85D1E6F-F222-B203-E980-85375E7D7E56}" dt="2025-03-06T19:22:44.528" v="14"/>
      <pc:docMkLst>
        <pc:docMk/>
      </pc:docMkLst>
      <pc:sldChg chg="modNotes">
        <pc:chgData name="Usuario invitado" userId="S::urn:spo:anon#ec4df4a76bb67d04de7084406f077472f8575cd0443b88f6423cbdbfeee2ee58::" providerId="AD" clId="Web-{D85D1E6F-F222-B203-E980-85375E7D7E56}" dt="2025-03-06T19:22:44.528" v="14"/>
        <pc:sldMkLst>
          <pc:docMk/>
          <pc:sldMk cId="1633293916" sldId="324"/>
        </pc:sldMkLst>
      </pc:sldChg>
      <pc:sldChg chg="modNotes">
        <pc:chgData name="Usuario invitado" userId="S::urn:spo:anon#ec4df4a76bb67d04de7084406f077472f8575cd0443b88f6423cbdbfeee2ee58::" providerId="AD" clId="Web-{D85D1E6F-F222-B203-E980-85375E7D7E56}" dt="2025-03-06T19:22:26.418" v="4"/>
        <pc:sldMkLst>
          <pc:docMk/>
          <pc:sldMk cId="2239638277" sldId="328"/>
        </pc:sldMkLst>
      </pc:sldChg>
      <pc:sldChg chg="modNotes">
        <pc:chgData name="Usuario invitado" userId="S::urn:spo:anon#ec4df4a76bb67d04de7084406f077472f8575cd0443b88f6423cbdbfeee2ee58::" providerId="AD" clId="Web-{D85D1E6F-F222-B203-E980-85375E7D7E56}" dt="2025-03-06T19:22:40.371" v="10"/>
        <pc:sldMkLst>
          <pc:docMk/>
          <pc:sldMk cId="1644723660" sldId="330"/>
        </pc:sldMkLst>
      </pc:sldChg>
    </pc:docChg>
  </pc:docChgLst>
  <pc:docChgLst>
    <pc:chgData name="Usuario invitado" userId="S::urn:spo:anon#ec4df4a76bb67d04de7084406f077472f8575cd0443b88f6423cbdbfeee2ee58::" providerId="AD" clId="Web-{AE9A360F-A1FA-CA31-72A9-133E01F5DD26}"/>
    <pc:docChg chg="modSld">
      <pc:chgData name="Usuario invitado" userId="S::urn:spo:anon#ec4df4a76bb67d04de7084406f077472f8575cd0443b88f6423cbdbfeee2ee58::" providerId="AD" clId="Web-{AE9A360F-A1FA-CA31-72A9-133E01F5DD26}" dt="2025-03-06T13:16:59.426" v="29" actId="14100"/>
      <pc:docMkLst>
        <pc:docMk/>
      </pc:docMkLst>
      <pc:sldChg chg="addSp modSp">
        <pc:chgData name="Usuario invitado" userId="S::urn:spo:anon#ec4df4a76bb67d04de7084406f077472f8575cd0443b88f6423cbdbfeee2ee58::" providerId="AD" clId="Web-{AE9A360F-A1FA-CA31-72A9-133E01F5DD26}" dt="2025-03-06T13:16:59.426" v="29" actId="14100"/>
        <pc:sldMkLst>
          <pc:docMk/>
          <pc:sldMk cId="1452067494" sldId="260"/>
        </pc:sldMkLst>
        <pc:grpChg chg="mod">
          <ac:chgData name="Usuario invitado" userId="S::urn:spo:anon#ec4df4a76bb67d04de7084406f077472f8575cd0443b88f6423cbdbfeee2ee58::" providerId="AD" clId="Web-{AE9A360F-A1FA-CA31-72A9-133E01F5DD26}" dt="2025-03-06T13:16:47.098" v="28" actId="1076"/>
          <ac:grpSpMkLst>
            <pc:docMk/>
            <pc:sldMk cId="1452067494" sldId="260"/>
            <ac:grpSpMk id="12" creationId="{09AD1686-84C4-B7AD-A032-2C863A0FB6F6}"/>
          </ac:grpSpMkLst>
        </pc:grpChg>
        <pc:picChg chg="add mod ord">
          <ac:chgData name="Usuario invitado" userId="S::urn:spo:anon#ec4df4a76bb67d04de7084406f077472f8575cd0443b88f6423cbdbfeee2ee58::" providerId="AD" clId="Web-{AE9A360F-A1FA-CA31-72A9-133E01F5DD26}" dt="2025-03-06T13:16:59.426" v="29" actId="14100"/>
          <ac:picMkLst>
            <pc:docMk/>
            <pc:sldMk cId="1452067494" sldId="260"/>
            <ac:picMk id="3" creationId="{6F41E23E-656F-1C25-1E02-1AA54BF4112C}"/>
          </ac:picMkLst>
        </pc:picChg>
      </pc:sldChg>
      <pc:sldChg chg="addSp modSp">
        <pc:chgData name="Usuario invitado" userId="S::urn:spo:anon#ec4df4a76bb67d04de7084406f077472f8575cd0443b88f6423cbdbfeee2ee58::" providerId="AD" clId="Web-{AE9A360F-A1FA-CA31-72A9-133E01F5DD26}" dt="2025-03-06T13:14:28.671" v="5" actId="14100"/>
        <pc:sldMkLst>
          <pc:docMk/>
          <pc:sldMk cId="615098216" sldId="265"/>
        </pc:sldMkLst>
        <pc:picChg chg="add mod ord">
          <ac:chgData name="Usuario invitado" userId="S::urn:spo:anon#ec4df4a76bb67d04de7084406f077472f8575cd0443b88f6423cbdbfeee2ee58::" providerId="AD" clId="Web-{AE9A360F-A1FA-CA31-72A9-133E01F5DD26}" dt="2025-03-06T13:14:28.671" v="5" actId="14100"/>
          <ac:picMkLst>
            <pc:docMk/>
            <pc:sldMk cId="615098216" sldId="265"/>
            <ac:picMk id="4" creationId="{C684CF20-E9E3-991E-1118-A655AE632DC9}"/>
          </ac:picMkLst>
        </pc:picChg>
      </pc:sldChg>
      <pc:sldChg chg="addSp modSp">
        <pc:chgData name="Usuario invitado" userId="S::urn:spo:anon#ec4df4a76bb67d04de7084406f077472f8575cd0443b88f6423cbdbfeee2ee58::" providerId="AD" clId="Web-{AE9A360F-A1FA-CA31-72A9-133E01F5DD26}" dt="2025-03-06T13:15:52.408" v="20" actId="14100"/>
        <pc:sldMkLst>
          <pc:docMk/>
          <pc:sldMk cId="3533075209" sldId="333"/>
        </pc:sldMkLst>
        <pc:picChg chg="add mod ord">
          <ac:chgData name="Usuario invitado" userId="S::urn:spo:anon#ec4df4a76bb67d04de7084406f077472f8575cd0443b88f6423cbdbfeee2ee58::" providerId="AD" clId="Web-{AE9A360F-A1FA-CA31-72A9-133E01F5DD26}" dt="2025-03-06T13:15:24.079" v="16" actId="1076"/>
          <ac:picMkLst>
            <pc:docMk/>
            <pc:sldMk cId="3533075209" sldId="333"/>
            <ac:picMk id="4" creationId="{D316FB33-396E-CA0F-519D-340632FF38D9}"/>
          </ac:picMkLst>
        </pc:picChg>
        <pc:picChg chg="add mod ord">
          <ac:chgData name="Usuario invitado" userId="S::urn:spo:anon#ec4df4a76bb67d04de7084406f077472f8575cd0443b88f6423cbdbfeee2ee58::" providerId="AD" clId="Web-{AE9A360F-A1FA-CA31-72A9-133E01F5DD26}" dt="2025-03-06T13:15:52.408" v="20" actId="14100"/>
          <ac:picMkLst>
            <pc:docMk/>
            <pc:sldMk cId="3533075209" sldId="333"/>
            <ac:picMk id="18" creationId="{A2BE64F9-785F-360C-1D4A-6060AE9D9AE4}"/>
          </ac:picMkLst>
        </pc:picChg>
      </pc:sldChg>
      <pc:sldChg chg="addSp modSp">
        <pc:chgData name="Usuario invitado" userId="S::urn:spo:anon#ec4df4a76bb67d04de7084406f077472f8575cd0443b88f6423cbdbfeee2ee58::" providerId="AD" clId="Web-{AE9A360F-A1FA-CA31-72A9-133E01F5DD26}" dt="2025-03-06T13:14:56.516" v="10" actId="14100"/>
        <pc:sldMkLst>
          <pc:docMk/>
          <pc:sldMk cId="1412292901" sldId="335"/>
        </pc:sldMkLst>
        <pc:picChg chg="add mod ord">
          <ac:chgData name="Usuario invitado" userId="S::urn:spo:anon#ec4df4a76bb67d04de7084406f077472f8575cd0443b88f6423cbdbfeee2ee58::" providerId="AD" clId="Web-{AE9A360F-A1FA-CA31-72A9-133E01F5DD26}" dt="2025-03-06T13:14:56.516" v="10" actId="14100"/>
          <ac:picMkLst>
            <pc:docMk/>
            <pc:sldMk cId="1412292901" sldId="335"/>
            <ac:picMk id="4" creationId="{2A56ADEB-537C-3CD3-E312-58323F85D48C}"/>
          </ac:picMkLst>
        </pc:picChg>
      </pc:sldChg>
    </pc:docChg>
  </pc:docChgLst>
  <pc:docChgLst>
    <pc:chgData name="Usuario invitado" userId="S::urn:spo:anon#ec4df4a76bb67d04de7084406f077472f8575cd0443b88f6423cbdbfeee2ee58::" providerId="AD" clId="Web-{21686C94-694A-18F4-C32F-F63150F4F7BE}"/>
    <pc:docChg chg="addSld modSld">
      <pc:chgData name="Usuario invitado" userId="S::urn:spo:anon#ec4df4a76bb67d04de7084406f077472f8575cd0443b88f6423cbdbfeee2ee58::" providerId="AD" clId="Web-{21686C94-694A-18F4-C32F-F63150F4F7BE}" dt="2025-03-06T10:01:37.900" v="417" actId="1076"/>
      <pc:docMkLst>
        <pc:docMk/>
      </pc:docMkLst>
      <pc:sldChg chg="addSp delSp modSp">
        <pc:chgData name="Usuario invitado" userId="S::urn:spo:anon#ec4df4a76bb67d04de7084406f077472f8575cd0443b88f6423cbdbfeee2ee58::" providerId="AD" clId="Web-{21686C94-694A-18F4-C32F-F63150F4F7BE}" dt="2025-03-06T08:59:34.731" v="184" actId="14100"/>
        <pc:sldMkLst>
          <pc:docMk/>
          <pc:sldMk cId="3433766878" sldId="327"/>
        </pc:sldMkLst>
        <pc:spChg chg="mod">
          <ac:chgData name="Usuario invitado" userId="S::urn:spo:anon#ec4df4a76bb67d04de7084406f077472f8575cd0443b88f6423cbdbfeee2ee58::" providerId="AD" clId="Web-{21686C94-694A-18F4-C32F-F63150F4F7BE}" dt="2025-03-06T08:59:34.731" v="184" actId="14100"/>
          <ac:spMkLst>
            <pc:docMk/>
            <pc:sldMk cId="3433766878" sldId="327"/>
            <ac:spMk id="2" creationId="{8BFFFB17-1A11-D06C-4D5E-8784344A55D6}"/>
          </ac:spMkLst>
        </pc:spChg>
        <pc:spChg chg="add mod">
          <ac:chgData name="Usuario invitado" userId="S::urn:spo:anon#ec4df4a76bb67d04de7084406f077472f8575cd0443b88f6423cbdbfeee2ee58::" providerId="AD" clId="Web-{21686C94-694A-18F4-C32F-F63150F4F7BE}" dt="2025-03-06T08:59:27.387" v="176" actId="1076"/>
          <ac:spMkLst>
            <pc:docMk/>
            <pc:sldMk cId="3433766878" sldId="327"/>
            <ac:spMk id="4" creationId="{004DFCFF-AD82-CC3B-497E-0BDDB7FE51C1}"/>
          </ac:spMkLst>
        </pc:spChg>
        <pc:spChg chg="add mod">
          <ac:chgData name="Usuario invitado" userId="S::urn:spo:anon#ec4df4a76bb67d04de7084406f077472f8575cd0443b88f6423cbdbfeee2ee58::" providerId="AD" clId="Web-{21686C94-694A-18F4-C32F-F63150F4F7BE}" dt="2025-03-06T08:59:27.434" v="177" actId="1076"/>
          <ac:spMkLst>
            <pc:docMk/>
            <pc:sldMk cId="3433766878" sldId="327"/>
            <ac:spMk id="5" creationId="{C8FAB3D5-96B9-1ED4-AA4E-1808FCD4A855}"/>
          </ac:spMkLst>
        </pc:spChg>
        <pc:spChg chg="mod">
          <ac:chgData name="Usuario invitado" userId="S::urn:spo:anon#ec4df4a76bb67d04de7084406f077472f8575cd0443b88f6423cbdbfeee2ee58::" providerId="AD" clId="Web-{21686C94-694A-18F4-C32F-F63150F4F7BE}" dt="2025-03-06T08:13:57.962" v="10" actId="20577"/>
          <ac:spMkLst>
            <pc:docMk/>
            <pc:sldMk cId="3433766878" sldId="327"/>
            <ac:spMk id="6" creationId="{CF3D7234-FF57-E27D-F4B1-E76609F1115A}"/>
          </ac:spMkLst>
        </pc:spChg>
        <pc:spChg chg="add mod">
          <ac:chgData name="Usuario invitado" userId="S::urn:spo:anon#ec4df4a76bb67d04de7084406f077472f8575cd0443b88f6423cbdbfeee2ee58::" providerId="AD" clId="Web-{21686C94-694A-18F4-C32F-F63150F4F7BE}" dt="2025-03-06T08:59:27.481" v="178" actId="1076"/>
          <ac:spMkLst>
            <pc:docMk/>
            <pc:sldMk cId="3433766878" sldId="327"/>
            <ac:spMk id="7" creationId="{BE35AD17-BA60-D581-5948-CE86EF7152ED}"/>
          </ac:spMkLst>
        </pc:spChg>
        <pc:spChg chg="add mod">
          <ac:chgData name="Usuario invitado" userId="S::urn:spo:anon#ec4df4a76bb67d04de7084406f077472f8575cd0443b88f6423cbdbfeee2ee58::" providerId="AD" clId="Web-{21686C94-694A-18F4-C32F-F63150F4F7BE}" dt="2025-03-06T08:59:27.543" v="179" actId="1076"/>
          <ac:spMkLst>
            <pc:docMk/>
            <pc:sldMk cId="3433766878" sldId="327"/>
            <ac:spMk id="9" creationId="{C3BE5E9D-24E1-48B6-38FA-59BAA80F1078}"/>
          </ac:spMkLst>
        </pc:spChg>
        <pc:picChg chg="mod">
          <ac:chgData name="Usuario invitado" userId="S::urn:spo:anon#ec4df4a76bb67d04de7084406f077472f8575cd0443b88f6423cbdbfeee2ee58::" providerId="AD" clId="Web-{21686C94-694A-18F4-C32F-F63150F4F7BE}" dt="2025-03-06T08:57:29.492" v="159" actId="14100"/>
          <ac:picMkLst>
            <pc:docMk/>
            <pc:sldMk cId="3433766878" sldId="327"/>
            <ac:picMk id="3" creationId="{86BEFC99-8442-F7A1-BD71-64E5C3839C07}"/>
          </ac:picMkLst>
        </pc:picChg>
        <pc:picChg chg="add del mod">
          <ac:chgData name="Usuario invitado" userId="S::urn:spo:anon#ec4df4a76bb67d04de7084406f077472f8575cd0443b88f6423cbdbfeee2ee58::" providerId="AD" clId="Web-{21686C94-694A-18F4-C32F-F63150F4F7BE}" dt="2025-03-06T08:36:46.081" v="93"/>
          <ac:picMkLst>
            <pc:docMk/>
            <pc:sldMk cId="3433766878" sldId="327"/>
            <ac:picMk id="11" creationId="{542BE888-A659-F8EF-6F37-9936FBEE69E3}"/>
          </ac:picMkLst>
        </pc:picChg>
        <pc:picChg chg="add mod">
          <ac:chgData name="Usuario invitado" userId="S::urn:spo:anon#ec4df4a76bb67d04de7084406f077472f8575cd0443b88f6423cbdbfeee2ee58::" providerId="AD" clId="Web-{21686C94-694A-18F4-C32F-F63150F4F7BE}" dt="2025-03-06T08:59:27.575" v="180" actId="1076"/>
          <ac:picMkLst>
            <pc:docMk/>
            <pc:sldMk cId="3433766878" sldId="327"/>
            <ac:picMk id="12" creationId="{604E3933-A6B8-FFB9-97A8-86C6E65F631E}"/>
          </ac:picMkLst>
        </pc:picChg>
        <pc:picChg chg="add mod">
          <ac:chgData name="Usuario invitado" userId="S::urn:spo:anon#ec4df4a76bb67d04de7084406f077472f8575cd0443b88f6423cbdbfeee2ee58::" providerId="AD" clId="Web-{21686C94-694A-18F4-C32F-F63150F4F7BE}" dt="2025-03-06T08:59:27.606" v="181" actId="1076"/>
          <ac:picMkLst>
            <pc:docMk/>
            <pc:sldMk cId="3433766878" sldId="327"/>
            <ac:picMk id="13" creationId="{0FB95B99-A6EF-EA93-DD82-4C01C3A40408}"/>
          </ac:picMkLst>
        </pc:picChg>
        <pc:picChg chg="add mod">
          <ac:chgData name="Usuario invitado" userId="S::urn:spo:anon#ec4df4a76bb67d04de7084406f077472f8575cd0443b88f6423cbdbfeee2ee58::" providerId="AD" clId="Web-{21686C94-694A-18F4-C32F-F63150F4F7BE}" dt="2025-03-06T08:59:27.653" v="182" actId="1076"/>
          <ac:picMkLst>
            <pc:docMk/>
            <pc:sldMk cId="3433766878" sldId="327"/>
            <ac:picMk id="14" creationId="{CE32209A-BDBF-2A34-80DC-88E7687903BA}"/>
          </ac:picMkLst>
        </pc:picChg>
        <pc:picChg chg="add mod">
          <ac:chgData name="Usuario invitado" userId="S::urn:spo:anon#ec4df4a76bb67d04de7084406f077472f8575cd0443b88f6423cbdbfeee2ee58::" providerId="AD" clId="Web-{21686C94-694A-18F4-C32F-F63150F4F7BE}" dt="2025-03-06T08:59:27.684" v="183" actId="1076"/>
          <ac:picMkLst>
            <pc:docMk/>
            <pc:sldMk cId="3433766878" sldId="327"/>
            <ac:picMk id="15" creationId="{17A74E17-9548-E482-0FBA-E1A4D22E1CAB}"/>
          </ac:picMkLst>
        </pc:picChg>
      </pc:sldChg>
      <pc:sldChg chg="addSp delSp modSp">
        <pc:chgData name="Usuario invitado" userId="S::urn:spo:anon#ec4df4a76bb67d04de7084406f077472f8575cd0443b88f6423cbdbfeee2ee58::" providerId="AD" clId="Web-{21686C94-694A-18F4-C32F-F63150F4F7BE}" dt="2025-03-06T09:56:06.574" v="414" actId="1076"/>
        <pc:sldMkLst>
          <pc:docMk/>
          <pc:sldMk cId="2066753628" sldId="329"/>
        </pc:sldMkLst>
        <pc:spChg chg="mod">
          <ac:chgData name="Usuario invitado" userId="S::urn:spo:anon#ec4df4a76bb67d04de7084406f077472f8575cd0443b88f6423cbdbfeee2ee58::" providerId="AD" clId="Web-{21686C94-694A-18F4-C32F-F63150F4F7BE}" dt="2025-03-06T09:56:06.574" v="414" actId="1076"/>
          <ac:spMkLst>
            <pc:docMk/>
            <pc:sldMk cId="2066753628" sldId="329"/>
            <ac:spMk id="8" creationId="{F97289A1-0F28-9FCF-843A-CE61927B1AA1}"/>
          </ac:spMkLst>
        </pc:spChg>
        <pc:spChg chg="mod">
          <ac:chgData name="Usuario invitado" userId="S::urn:spo:anon#ec4df4a76bb67d04de7084406f077472f8575cd0443b88f6423cbdbfeee2ee58::" providerId="AD" clId="Web-{21686C94-694A-18F4-C32F-F63150F4F7BE}" dt="2025-03-06T09:30:17.401" v="270" actId="1076"/>
          <ac:spMkLst>
            <pc:docMk/>
            <pc:sldMk cId="2066753628" sldId="329"/>
            <ac:spMk id="224" creationId="{D3C80440-1826-BF98-B4E9-04B222F50823}"/>
          </ac:spMkLst>
        </pc:spChg>
        <pc:picChg chg="add mod">
          <ac:chgData name="Usuario invitado" userId="S::urn:spo:anon#ec4df4a76bb67d04de7084406f077472f8575cd0443b88f6423cbdbfeee2ee58::" providerId="AD" clId="Web-{21686C94-694A-18F4-C32F-F63150F4F7BE}" dt="2025-03-06T09:54:19.773" v="409" actId="1076"/>
          <ac:picMkLst>
            <pc:docMk/>
            <pc:sldMk cId="2066753628" sldId="329"/>
            <ac:picMk id="3" creationId="{BF467480-B4E6-8482-EDC7-8F0DA1A284F6}"/>
          </ac:picMkLst>
        </pc:picChg>
        <pc:picChg chg="mod">
          <ac:chgData name="Usuario invitado" userId="S::urn:spo:anon#ec4df4a76bb67d04de7084406f077472f8575cd0443b88f6423cbdbfeee2ee58::" providerId="AD" clId="Web-{21686C94-694A-18F4-C32F-F63150F4F7BE}" dt="2025-03-06T09:53:32.240" v="402" actId="1076"/>
          <ac:picMkLst>
            <pc:docMk/>
            <pc:sldMk cId="2066753628" sldId="329"/>
            <ac:picMk id="7" creationId="{63686898-C854-18E5-CBC3-C2E2503E7976}"/>
          </ac:picMkLst>
        </pc:picChg>
        <pc:picChg chg="del mod">
          <ac:chgData name="Usuario invitado" userId="S::urn:spo:anon#ec4df4a76bb67d04de7084406f077472f8575cd0443b88f6423cbdbfeee2ee58::" providerId="AD" clId="Web-{21686C94-694A-18F4-C32F-F63150F4F7BE}" dt="2025-03-06T09:54:04.694" v="407"/>
          <ac:picMkLst>
            <pc:docMk/>
            <pc:sldMk cId="2066753628" sldId="329"/>
            <ac:picMk id="1026" creationId="{17B83B44-D67A-01F2-B329-7EE97B8F5783}"/>
          </ac:picMkLst>
        </pc:picChg>
        <pc:cxnChg chg="mod">
          <ac:chgData name="Usuario invitado" userId="S::urn:spo:anon#ec4df4a76bb67d04de7084406f077472f8575cd0443b88f6423cbdbfeee2ee58::" providerId="AD" clId="Web-{21686C94-694A-18F4-C32F-F63150F4F7BE}" dt="2025-03-06T09:30:22.308" v="271" actId="1076"/>
          <ac:cxnSpMkLst>
            <pc:docMk/>
            <pc:sldMk cId="2066753628" sldId="329"/>
            <ac:cxnSpMk id="227" creationId="{0E88F25D-0136-FABF-0F28-BA05CB5C6596}"/>
          </ac:cxnSpMkLst>
        </pc:cxnChg>
      </pc:sldChg>
      <pc:sldChg chg="addSp delSp modSp add replId">
        <pc:chgData name="Usuario invitado" userId="S::urn:spo:anon#ec4df4a76bb67d04de7084406f077472f8575cd0443b88f6423cbdbfeee2ee58::" providerId="AD" clId="Web-{21686C94-694A-18F4-C32F-F63150F4F7BE}" dt="2025-03-06T09:53:10.332" v="399" actId="1076"/>
        <pc:sldMkLst>
          <pc:docMk/>
          <pc:sldMk cId="1603102519" sldId="331"/>
        </pc:sldMkLst>
        <pc:spChg chg="add del mod">
          <ac:chgData name="Usuario invitado" userId="S::urn:spo:anon#ec4df4a76bb67d04de7084406f077472f8575cd0443b88f6423cbdbfeee2ee58::" providerId="AD" clId="Web-{21686C94-694A-18F4-C32F-F63150F4F7BE}" dt="2025-03-06T09:15:31.521" v="205"/>
          <ac:spMkLst>
            <pc:docMk/>
            <pc:sldMk cId="1603102519" sldId="331"/>
            <ac:spMk id="3" creationId="{8AA801D9-3FCC-2E98-EADD-13820C8CE8F0}"/>
          </ac:spMkLst>
        </pc:spChg>
        <pc:spChg chg="add mod">
          <ac:chgData name="Usuario invitado" userId="S::urn:spo:anon#ec4df4a76bb67d04de7084406f077472f8575cd0443b88f6423cbdbfeee2ee58::" providerId="AD" clId="Web-{21686C94-694A-18F4-C32F-F63150F4F7BE}" dt="2025-03-06T09:52:42.706" v="390" actId="1076"/>
          <ac:spMkLst>
            <pc:docMk/>
            <pc:sldMk cId="1603102519" sldId="331"/>
            <ac:spMk id="5" creationId="{EF00FE10-D6C5-185C-BE94-C4347038CF2B}"/>
          </ac:spMkLst>
        </pc:spChg>
        <pc:spChg chg="add mod">
          <ac:chgData name="Usuario invitado" userId="S::urn:spo:anon#ec4df4a76bb67d04de7084406f077472f8575cd0443b88f6423cbdbfeee2ee58::" providerId="AD" clId="Web-{21686C94-694A-18F4-C32F-F63150F4F7BE}" dt="2025-03-06T09:52:42.738" v="391" actId="1076"/>
          <ac:spMkLst>
            <pc:docMk/>
            <pc:sldMk cId="1603102519" sldId="331"/>
            <ac:spMk id="6" creationId="{391A8C8C-BB94-0AA5-3EFB-FE52356E3D70}"/>
          </ac:spMkLst>
        </pc:spChg>
        <pc:spChg chg="del">
          <ac:chgData name="Usuario invitado" userId="S::urn:spo:anon#ec4df4a76bb67d04de7084406f077472f8575cd0443b88f6423cbdbfeee2ee58::" providerId="AD" clId="Web-{21686C94-694A-18F4-C32F-F63150F4F7BE}" dt="2025-03-06T09:14:07.877" v="193"/>
          <ac:spMkLst>
            <pc:docMk/>
            <pc:sldMk cId="1603102519" sldId="331"/>
            <ac:spMk id="8" creationId="{58C02E71-9698-88F5-8B70-69F88A69237F}"/>
          </ac:spMkLst>
        </pc:spChg>
        <pc:spChg chg="add mod">
          <ac:chgData name="Usuario invitado" userId="S::urn:spo:anon#ec4df4a76bb67d04de7084406f077472f8575cd0443b88f6423cbdbfeee2ee58::" providerId="AD" clId="Web-{21686C94-694A-18F4-C32F-F63150F4F7BE}" dt="2025-03-06T09:52:42.800" v="392" actId="1076"/>
          <ac:spMkLst>
            <pc:docMk/>
            <pc:sldMk cId="1603102519" sldId="331"/>
            <ac:spMk id="9" creationId="{9654AEB4-B29F-CC5A-1769-E37180C07043}"/>
          </ac:spMkLst>
        </pc:spChg>
        <pc:spChg chg="add del mod">
          <ac:chgData name="Usuario invitado" userId="S::urn:spo:anon#ec4df4a76bb67d04de7084406f077472f8575cd0443b88f6423cbdbfeee2ee58::" providerId="AD" clId="Web-{21686C94-694A-18F4-C32F-F63150F4F7BE}" dt="2025-03-06T09:20:57.331" v="252"/>
          <ac:spMkLst>
            <pc:docMk/>
            <pc:sldMk cId="1603102519" sldId="331"/>
            <ac:spMk id="10" creationId="{F5CC6AF5-31FE-5BD1-6497-2BD44AD9B784}"/>
          </ac:spMkLst>
        </pc:spChg>
        <pc:spChg chg="mod">
          <ac:chgData name="Usuario invitado" userId="S::urn:spo:anon#ec4df4a76bb67d04de7084406f077472f8575cd0443b88f6423cbdbfeee2ee58::" providerId="AD" clId="Web-{21686C94-694A-18F4-C32F-F63150F4F7BE}" dt="2025-03-06T09:13:54.892" v="191" actId="14100"/>
          <ac:spMkLst>
            <pc:docMk/>
            <pc:sldMk cId="1603102519" sldId="331"/>
            <ac:spMk id="221" creationId="{587D2BA5-5BAB-2294-51B9-E1703E5B7017}"/>
          </ac:spMkLst>
        </pc:spChg>
        <pc:spChg chg="mod">
          <ac:chgData name="Usuario invitado" userId="S::urn:spo:anon#ec4df4a76bb67d04de7084406f077472f8575cd0443b88f6423cbdbfeee2ee58::" providerId="AD" clId="Web-{21686C94-694A-18F4-C32F-F63150F4F7BE}" dt="2025-03-06T09:32:17.281" v="279" actId="1076"/>
          <ac:spMkLst>
            <pc:docMk/>
            <pc:sldMk cId="1603102519" sldId="331"/>
            <ac:spMk id="223" creationId="{694B769E-FD41-5BBC-2EC4-33C52EF69DD0}"/>
          </ac:spMkLst>
        </pc:spChg>
        <pc:spChg chg="mod">
          <ac:chgData name="Usuario invitado" userId="S::urn:spo:anon#ec4df4a76bb67d04de7084406f077472f8575cd0443b88f6423cbdbfeee2ee58::" providerId="AD" clId="Web-{21686C94-694A-18F4-C32F-F63150F4F7BE}" dt="2025-03-06T09:53:05.723" v="398" actId="1076"/>
          <ac:spMkLst>
            <pc:docMk/>
            <pc:sldMk cId="1603102519" sldId="331"/>
            <ac:spMk id="224" creationId="{CEE19C9F-A848-09F2-2785-BBBEE801552F}"/>
          </ac:spMkLst>
        </pc:spChg>
        <pc:spChg chg="del">
          <ac:chgData name="Usuario invitado" userId="S::urn:spo:anon#ec4df4a76bb67d04de7084406f077472f8575cd0443b88f6423cbdbfeee2ee58::" providerId="AD" clId="Web-{21686C94-694A-18F4-C32F-F63150F4F7BE}" dt="2025-03-06T09:14:14.143" v="195"/>
          <ac:spMkLst>
            <pc:docMk/>
            <pc:sldMk cId="1603102519" sldId="331"/>
            <ac:spMk id="225" creationId="{CE1ECCBE-00FE-D6D0-5D9A-C5E54B4F2E76}"/>
          </ac:spMkLst>
        </pc:spChg>
        <pc:picChg chg="del">
          <ac:chgData name="Usuario invitado" userId="S::urn:spo:anon#ec4df4a76bb67d04de7084406f077472f8575cd0443b88f6423cbdbfeee2ee58::" providerId="AD" clId="Web-{21686C94-694A-18F4-C32F-F63150F4F7BE}" dt="2025-03-06T09:14:03.048" v="192"/>
          <ac:picMkLst>
            <pc:docMk/>
            <pc:sldMk cId="1603102519" sldId="331"/>
            <ac:picMk id="7" creationId="{D8D77A75-C460-CDBA-9ED5-635C1B64A223}"/>
          </ac:picMkLst>
        </pc:picChg>
        <pc:picChg chg="add del mod">
          <ac:chgData name="Usuario invitado" userId="S::urn:spo:anon#ec4df4a76bb67d04de7084406f077472f8575cd0443b88f6423cbdbfeee2ee58::" providerId="AD" clId="Web-{21686C94-694A-18F4-C32F-F63150F4F7BE}" dt="2025-03-06T09:39:24.236" v="296"/>
          <ac:picMkLst>
            <pc:docMk/>
            <pc:sldMk cId="1603102519" sldId="331"/>
            <ac:picMk id="11" creationId="{2429B6E4-EDB0-B5E3-8313-3822BB0ECE12}"/>
          </ac:picMkLst>
        </pc:picChg>
        <pc:picChg chg="add del mod modCrop">
          <ac:chgData name="Usuario invitado" userId="S::urn:spo:anon#ec4df4a76bb67d04de7084406f077472f8575cd0443b88f6423cbdbfeee2ee58::" providerId="AD" clId="Web-{21686C94-694A-18F4-C32F-F63150F4F7BE}" dt="2025-03-06T09:39:45.471" v="300"/>
          <ac:picMkLst>
            <pc:docMk/>
            <pc:sldMk cId="1603102519" sldId="331"/>
            <ac:picMk id="12" creationId="{5FFFD09A-DC2F-CB12-A7CC-CB17020D3781}"/>
          </ac:picMkLst>
        </pc:picChg>
        <pc:picChg chg="add del mod modCrop">
          <ac:chgData name="Usuario invitado" userId="S::urn:spo:anon#ec4df4a76bb67d04de7084406f077472f8575cd0443b88f6423cbdbfeee2ee58::" providerId="AD" clId="Web-{21686C94-694A-18F4-C32F-F63150F4F7BE}" dt="2025-03-06T09:40:13.332" v="304"/>
          <ac:picMkLst>
            <pc:docMk/>
            <pc:sldMk cId="1603102519" sldId="331"/>
            <ac:picMk id="13" creationId="{EDDF0BE1-2107-689F-D347-94BA5CFB20E5}"/>
          </ac:picMkLst>
        </pc:picChg>
        <pc:picChg chg="add del mod ord modCrop">
          <ac:chgData name="Usuario invitado" userId="S::urn:spo:anon#ec4df4a76bb67d04de7084406f077472f8575cd0443b88f6423cbdbfeee2ee58::" providerId="AD" clId="Web-{21686C94-694A-18F4-C32F-F63150F4F7BE}" dt="2025-03-06T09:43:43.325" v="328"/>
          <ac:picMkLst>
            <pc:docMk/>
            <pc:sldMk cId="1603102519" sldId="331"/>
            <ac:picMk id="14" creationId="{7B423096-6FBA-B906-044A-2301E8C73A3F}"/>
          </ac:picMkLst>
        </pc:picChg>
        <pc:picChg chg="add del mod">
          <ac:chgData name="Usuario invitado" userId="S::urn:spo:anon#ec4df4a76bb67d04de7084406f077472f8575cd0443b88f6423cbdbfeee2ee58::" providerId="AD" clId="Web-{21686C94-694A-18F4-C32F-F63150F4F7BE}" dt="2025-03-06T09:45:05.547" v="339"/>
          <ac:picMkLst>
            <pc:docMk/>
            <pc:sldMk cId="1603102519" sldId="331"/>
            <ac:picMk id="15" creationId="{CE5392DA-7ED4-DA88-880C-0CB6E23CF9EF}"/>
          </ac:picMkLst>
        </pc:picChg>
        <pc:picChg chg="add mod">
          <ac:chgData name="Usuario invitado" userId="S::urn:spo:anon#ec4df4a76bb67d04de7084406f077472f8575cd0443b88f6423cbdbfeee2ee58::" providerId="AD" clId="Web-{21686C94-694A-18F4-C32F-F63150F4F7BE}" dt="2025-03-06T09:52:42.831" v="393" actId="1076"/>
          <ac:picMkLst>
            <pc:docMk/>
            <pc:sldMk cId="1603102519" sldId="331"/>
            <ac:picMk id="16" creationId="{8573E2AF-B1F5-F097-3AF5-03CB0B068C84}"/>
          </ac:picMkLst>
        </pc:picChg>
        <pc:picChg chg="add mod">
          <ac:chgData name="Usuario invitado" userId="S::urn:spo:anon#ec4df4a76bb67d04de7084406f077472f8575cd0443b88f6423cbdbfeee2ee58::" providerId="AD" clId="Web-{21686C94-694A-18F4-C32F-F63150F4F7BE}" dt="2025-03-06T09:52:42.847" v="394" actId="1076"/>
          <ac:picMkLst>
            <pc:docMk/>
            <pc:sldMk cId="1603102519" sldId="331"/>
            <ac:picMk id="17" creationId="{1A53D7BA-67DE-8F9A-5B2F-44D38B59530B}"/>
          </ac:picMkLst>
        </pc:picChg>
        <pc:picChg chg="add mod">
          <ac:chgData name="Usuario invitado" userId="S::urn:spo:anon#ec4df4a76bb67d04de7084406f077472f8575cd0443b88f6423cbdbfeee2ee58::" providerId="AD" clId="Web-{21686C94-694A-18F4-C32F-F63150F4F7BE}" dt="2025-03-06T09:52:42.863" v="395" actId="1076"/>
          <ac:picMkLst>
            <pc:docMk/>
            <pc:sldMk cId="1603102519" sldId="331"/>
            <ac:picMk id="18" creationId="{4B7D1F2C-A3A2-EBD5-916F-E1C9B00684EA}"/>
          </ac:picMkLst>
        </pc:picChg>
        <pc:picChg chg="mod">
          <ac:chgData name="Usuario invitado" userId="S::urn:spo:anon#ec4df4a76bb67d04de7084406f077472f8575cd0443b88f6423cbdbfeee2ee58::" providerId="AD" clId="Web-{21686C94-694A-18F4-C32F-F63150F4F7BE}" dt="2025-03-06T09:53:10.332" v="399" actId="1076"/>
          <ac:picMkLst>
            <pc:docMk/>
            <pc:sldMk cId="1603102519" sldId="331"/>
            <ac:picMk id="1026" creationId="{183D2DE1-6B15-C8FA-21B8-15E494F84835}"/>
          </ac:picMkLst>
        </pc:picChg>
        <pc:cxnChg chg="mod">
          <ac:chgData name="Usuario invitado" userId="S::urn:spo:anon#ec4df4a76bb67d04de7084406f077472f8575cd0443b88f6423cbdbfeee2ee58::" providerId="AD" clId="Web-{21686C94-694A-18F4-C32F-F63150F4F7BE}" dt="2025-03-06T09:32:22.094" v="280" actId="1076"/>
          <ac:cxnSpMkLst>
            <pc:docMk/>
            <pc:sldMk cId="1603102519" sldId="331"/>
            <ac:cxnSpMk id="227" creationId="{2727377B-CA29-2474-4E62-DA1CAB645E8A}"/>
          </ac:cxnSpMkLst>
        </pc:cxnChg>
        <pc:cxnChg chg="del">
          <ac:chgData name="Usuario invitado" userId="S::urn:spo:anon#ec4df4a76bb67d04de7084406f077472f8575cd0443b88f6423cbdbfeee2ee58::" providerId="AD" clId="Web-{21686C94-694A-18F4-C32F-F63150F4F7BE}" dt="2025-03-06T09:14:10.674" v="194"/>
          <ac:cxnSpMkLst>
            <pc:docMk/>
            <pc:sldMk cId="1603102519" sldId="331"/>
            <ac:cxnSpMk id="228" creationId="{289E8E73-1040-2C77-9DB3-CDFB3617EAE1}"/>
          </ac:cxnSpMkLst>
        </pc:cxnChg>
      </pc:sldChg>
      <pc:sldChg chg="addSp delSp modSp add replId">
        <pc:chgData name="Usuario invitado" userId="S::urn:spo:anon#ec4df4a76bb67d04de7084406f077472f8575cd0443b88f6423cbdbfeee2ee58::" providerId="AD" clId="Web-{21686C94-694A-18F4-C32F-F63150F4F7BE}" dt="2025-03-06T10:01:37.900" v="417" actId="1076"/>
        <pc:sldMkLst>
          <pc:docMk/>
          <pc:sldMk cId="1680368781" sldId="332"/>
        </pc:sldMkLst>
        <pc:spChg chg="add mod">
          <ac:chgData name="Usuario invitado" userId="S::urn:spo:anon#ec4df4a76bb67d04de7084406f077472f8575cd0443b88f6423cbdbfeee2ee58::" providerId="AD" clId="Web-{21686C94-694A-18F4-C32F-F63150F4F7BE}" dt="2025-03-06T10:01:37.900" v="417" actId="1076"/>
          <ac:spMkLst>
            <pc:docMk/>
            <pc:sldMk cId="1680368781" sldId="332"/>
            <ac:spMk id="3" creationId="{A257B394-A7BE-2F57-B018-47D6A38D5351}"/>
          </ac:spMkLst>
        </pc:spChg>
        <pc:spChg chg="mod">
          <ac:chgData name="Usuario invitado" userId="S::urn:spo:anon#ec4df4a76bb67d04de7084406f077472f8575cd0443b88f6423cbdbfeee2ee58::" providerId="AD" clId="Web-{21686C94-694A-18F4-C32F-F63150F4F7BE}" dt="2025-03-06T10:01:35.822" v="416" actId="1076"/>
          <ac:spMkLst>
            <pc:docMk/>
            <pc:sldMk cId="1680368781" sldId="332"/>
            <ac:spMk id="5" creationId="{A3E884B7-22E4-3FD8-CE8A-CFCC500434AE}"/>
          </ac:spMkLst>
        </pc:spChg>
        <pc:spChg chg="add mod">
          <ac:chgData name="Usuario invitado" userId="S::urn:spo:anon#ec4df4a76bb67d04de7084406f077472f8575cd0443b88f6423cbdbfeee2ee58::" providerId="AD" clId="Web-{21686C94-694A-18F4-C32F-F63150F4F7BE}" dt="2025-03-06T09:57:21.437" v="415" actId="1076"/>
          <ac:spMkLst>
            <pc:docMk/>
            <pc:sldMk cId="1680368781" sldId="332"/>
            <ac:spMk id="7" creationId="{60136A2E-FD4C-32F3-DC98-718E2DAF7C5B}"/>
          </ac:spMkLst>
        </pc:spChg>
        <pc:spChg chg="mod">
          <ac:chgData name="Usuario invitado" userId="S::urn:spo:anon#ec4df4a76bb67d04de7084406f077472f8575cd0443b88f6423cbdbfeee2ee58::" providerId="AD" clId="Web-{21686C94-694A-18F4-C32F-F63150F4F7BE}" dt="2025-03-06T09:51:32.032" v="365" actId="20577"/>
          <ac:spMkLst>
            <pc:docMk/>
            <pc:sldMk cId="1680368781" sldId="332"/>
            <ac:spMk id="221" creationId="{C46D7035-E8FA-4E9D-9150-1EC6F5DC48C8}"/>
          </ac:spMkLst>
        </pc:spChg>
        <pc:spChg chg="del mod">
          <ac:chgData name="Usuario invitado" userId="S::urn:spo:anon#ec4df4a76bb67d04de7084406f077472f8575cd0443b88f6423cbdbfeee2ee58::" providerId="AD" clId="Web-{21686C94-694A-18F4-C32F-F63150F4F7BE}" dt="2025-03-06T09:51:42.313" v="369"/>
          <ac:spMkLst>
            <pc:docMk/>
            <pc:sldMk cId="1680368781" sldId="332"/>
            <ac:spMk id="223" creationId="{E9DF205F-FC39-4A31-3943-F17B80D4918D}"/>
          </ac:spMkLst>
        </pc:spChg>
        <pc:spChg chg="del">
          <ac:chgData name="Usuario invitado" userId="S::urn:spo:anon#ec4df4a76bb67d04de7084406f077472f8575cd0443b88f6423cbdbfeee2ee58::" providerId="AD" clId="Web-{21686C94-694A-18F4-C32F-F63150F4F7BE}" dt="2025-03-06T09:51:35.547" v="366"/>
          <ac:spMkLst>
            <pc:docMk/>
            <pc:sldMk cId="1680368781" sldId="332"/>
            <ac:spMk id="224" creationId="{4A736379-0814-2C64-D69A-AA7DF288E6B5}"/>
          </ac:spMkLst>
        </pc:spChg>
        <pc:picChg chg="del">
          <ac:chgData name="Usuario invitado" userId="S::urn:spo:anon#ec4df4a76bb67d04de7084406f077472f8575cd0443b88f6423cbdbfeee2ee58::" providerId="AD" clId="Web-{21686C94-694A-18F4-C32F-F63150F4F7BE}" dt="2025-03-06T09:51:45.095" v="371"/>
          <ac:picMkLst>
            <pc:docMk/>
            <pc:sldMk cId="1680368781" sldId="332"/>
            <ac:picMk id="1026" creationId="{6B3E5E0F-0FA2-E2B2-1840-7355BA8E46A7}"/>
          </ac:picMkLst>
        </pc:picChg>
        <pc:cxnChg chg="del">
          <ac:chgData name="Usuario invitado" userId="S::urn:spo:anon#ec4df4a76bb67d04de7084406f077472f8575cd0443b88f6423cbdbfeee2ee58::" providerId="AD" clId="Web-{21686C94-694A-18F4-C32F-F63150F4F7BE}" dt="2025-03-06T09:51:43.391" v="370"/>
          <ac:cxnSpMkLst>
            <pc:docMk/>
            <pc:sldMk cId="1680368781" sldId="332"/>
            <ac:cxnSpMk id="227" creationId="{F73DDCFA-3653-C98D-4BE5-697A6A66830C}"/>
          </ac:cxnSpMkLst>
        </pc:cxnChg>
      </pc:sldChg>
    </pc:docChg>
  </pc:docChgLst>
  <pc:docChgLst>
    <pc:chgData name="Usuario invitado" userId="S::urn:spo:anon#ec4df4a76bb67d04de7084406f077472f8575cd0443b88f6423cbdbfeee2ee58::" providerId="AD" clId="Web-{B53F33CE-8B16-F61F-23B2-89B2F8CA4FB0}"/>
    <pc:docChg chg="addSld delSld modSld">
      <pc:chgData name="Usuario invitado" userId="S::urn:spo:anon#ec4df4a76bb67d04de7084406f077472f8575cd0443b88f6423cbdbfeee2ee58::" providerId="AD" clId="Web-{B53F33CE-8B16-F61F-23B2-89B2F8CA4FB0}" dt="2025-03-05T13:14:56.565" v="202" actId="1076"/>
      <pc:docMkLst>
        <pc:docMk/>
      </pc:docMkLst>
      <pc:sldChg chg="addSp delSp modSp new del">
        <pc:chgData name="Usuario invitado" userId="S::urn:spo:anon#ec4df4a76bb67d04de7084406f077472f8575cd0443b88f6423cbdbfeee2ee58::" providerId="AD" clId="Web-{B53F33CE-8B16-F61F-23B2-89B2F8CA4FB0}" dt="2025-03-05T11:48:25.246" v="23"/>
        <pc:sldMkLst>
          <pc:docMk/>
          <pc:sldMk cId="4090362868" sldId="322"/>
        </pc:sldMkLst>
        <pc:spChg chg="del">
          <ac:chgData name="Usuario invitado" userId="S::urn:spo:anon#ec4df4a76bb67d04de7084406f077472f8575cd0443b88f6423cbdbfeee2ee58::" providerId="AD" clId="Web-{B53F33CE-8B16-F61F-23B2-89B2F8CA4FB0}" dt="2025-03-05T11:45:49.407" v="2"/>
          <ac:spMkLst>
            <pc:docMk/>
            <pc:sldMk cId="4090362868" sldId="322"/>
            <ac:spMk id="2" creationId="{27C8740B-096A-933D-E1A4-A3E644B3130B}"/>
          </ac:spMkLst>
        </pc:spChg>
        <pc:spChg chg="del">
          <ac:chgData name="Usuario invitado" userId="S::urn:spo:anon#ec4df4a76bb67d04de7084406f077472f8575cd0443b88f6423cbdbfeee2ee58::" providerId="AD" clId="Web-{B53F33CE-8B16-F61F-23B2-89B2F8CA4FB0}" dt="2025-03-05T11:45:50.814" v="3"/>
          <ac:spMkLst>
            <pc:docMk/>
            <pc:sldMk cId="4090362868" sldId="322"/>
            <ac:spMk id="3" creationId="{E3619162-8318-7D5A-8215-69E7F7E04D36}"/>
          </ac:spMkLst>
        </pc:spChg>
        <pc:spChg chg="del">
          <ac:chgData name="Usuario invitado" userId="S::urn:spo:anon#ec4df4a76bb67d04de7084406f077472f8575cd0443b88f6423cbdbfeee2ee58::" providerId="AD" clId="Web-{B53F33CE-8B16-F61F-23B2-89B2F8CA4FB0}" dt="2025-03-05T11:45:52.532" v="4"/>
          <ac:spMkLst>
            <pc:docMk/>
            <pc:sldMk cId="4090362868" sldId="322"/>
            <ac:spMk id="4" creationId="{44572AC5-62ED-887E-3830-ED6EBE53CBFF}"/>
          </ac:spMkLst>
        </pc:spChg>
        <pc:spChg chg="del">
          <ac:chgData name="Usuario invitado" userId="S::urn:spo:anon#ec4df4a76bb67d04de7084406f077472f8575cd0443b88f6423cbdbfeee2ee58::" providerId="AD" clId="Web-{B53F33CE-8B16-F61F-23B2-89B2F8CA4FB0}" dt="2025-03-05T11:45:53.845" v="5"/>
          <ac:spMkLst>
            <pc:docMk/>
            <pc:sldMk cId="4090362868" sldId="322"/>
            <ac:spMk id="5" creationId="{B4FA99B7-647D-4AB9-FCD1-09380767AE15}"/>
          </ac:spMkLst>
        </pc:spChg>
        <pc:spChg chg="del">
          <ac:chgData name="Usuario invitado" userId="S::urn:spo:anon#ec4df4a76bb67d04de7084406f077472f8575cd0443b88f6423cbdbfeee2ee58::" providerId="AD" clId="Web-{B53F33CE-8B16-F61F-23B2-89B2F8CA4FB0}" dt="2025-03-05T11:45:47.970" v="1"/>
          <ac:spMkLst>
            <pc:docMk/>
            <pc:sldMk cId="4090362868" sldId="322"/>
            <ac:spMk id="6" creationId="{E253BB73-7E52-CAEE-73C6-B8E50AE2BA2C}"/>
          </ac:spMkLst>
        </pc:spChg>
        <pc:picChg chg="add del mod">
          <ac:chgData name="Usuario invitado" userId="S::urn:spo:anon#ec4df4a76bb67d04de7084406f077472f8575cd0443b88f6423cbdbfeee2ee58::" providerId="AD" clId="Web-{B53F33CE-8B16-F61F-23B2-89B2F8CA4FB0}" dt="2025-03-05T11:46:37.020" v="10"/>
          <ac:picMkLst>
            <pc:docMk/>
            <pc:sldMk cId="4090362868" sldId="322"/>
            <ac:picMk id="7" creationId="{6DF9BDD7-9F35-E17A-8436-52CCBD7A0FBC}"/>
          </ac:picMkLst>
        </pc:picChg>
        <pc:picChg chg="add del mod">
          <ac:chgData name="Usuario invitado" userId="S::urn:spo:anon#ec4df4a76bb67d04de7084406f077472f8575cd0443b88f6423cbdbfeee2ee58::" providerId="AD" clId="Web-{B53F33CE-8B16-F61F-23B2-89B2F8CA4FB0}" dt="2025-03-05T11:47:33.930" v="21"/>
          <ac:picMkLst>
            <pc:docMk/>
            <pc:sldMk cId="4090362868" sldId="322"/>
            <ac:picMk id="8" creationId="{E14B7634-F003-4452-AA48-580C09F58ECA}"/>
          </ac:picMkLst>
        </pc:picChg>
      </pc:sldChg>
      <pc:sldChg chg="addSp delSp modSp new modTransition">
        <pc:chgData name="Usuario invitado" userId="S::urn:spo:anon#ec4df4a76bb67d04de7084406f077472f8575cd0443b88f6423cbdbfeee2ee58::" providerId="AD" clId="Web-{B53F33CE-8B16-F61F-23B2-89B2F8CA4FB0}" dt="2025-03-05T13:14:56.565" v="202" actId="1076"/>
        <pc:sldMkLst>
          <pc:docMk/>
          <pc:sldMk cId="2034256445" sldId="323"/>
        </pc:sldMkLst>
        <pc:spChg chg="del">
          <ac:chgData name="Usuario invitado" userId="S::urn:spo:anon#ec4df4a76bb67d04de7084406f077472f8575cd0443b88f6423cbdbfeee2ee58::" providerId="AD" clId="Web-{B53F33CE-8B16-F61F-23B2-89B2F8CA4FB0}" dt="2025-03-05T11:51:44.229" v="53"/>
          <ac:spMkLst>
            <pc:docMk/>
            <pc:sldMk cId="2034256445" sldId="323"/>
            <ac:spMk id="2" creationId="{EBD7DD36-5C68-0648-01ED-8D4BEE20B7F2}"/>
          </ac:spMkLst>
        </pc:spChg>
        <pc:spChg chg="del mod">
          <ac:chgData name="Usuario invitado" userId="S::urn:spo:anon#ec4df4a76bb67d04de7084406f077472f8575cd0443b88f6423cbdbfeee2ee58::" providerId="AD" clId="Web-{B53F33CE-8B16-F61F-23B2-89B2F8CA4FB0}" dt="2025-03-05T12:50:50.737" v="123"/>
          <ac:spMkLst>
            <pc:docMk/>
            <pc:sldMk cId="2034256445" sldId="323"/>
            <ac:spMk id="3" creationId="{66B095AD-C0D0-4928-3B6C-BE06E46AA051}"/>
          </ac:spMkLst>
        </pc:spChg>
        <pc:spChg chg="del">
          <ac:chgData name="Usuario invitado" userId="S::urn:spo:anon#ec4df4a76bb67d04de7084406f077472f8575cd0443b88f6423cbdbfeee2ee58::" providerId="AD" clId="Web-{B53F33CE-8B16-F61F-23B2-89B2F8CA4FB0}" dt="2025-03-05T11:51:49.135" v="54"/>
          <ac:spMkLst>
            <pc:docMk/>
            <pc:sldMk cId="2034256445" sldId="323"/>
            <ac:spMk id="4" creationId="{965B64FF-2FF9-0497-9D43-EE442A126FCF}"/>
          </ac:spMkLst>
        </pc:spChg>
        <pc:spChg chg="add del mod">
          <ac:chgData name="Usuario invitado" userId="S::urn:spo:anon#ec4df4a76bb67d04de7084406f077472f8575cd0443b88f6423cbdbfeee2ee58::" providerId="AD" clId="Web-{B53F33CE-8B16-F61F-23B2-89B2F8CA4FB0}" dt="2025-03-05T12:44:59.487" v="108"/>
          <ac:spMkLst>
            <pc:docMk/>
            <pc:sldMk cId="2034256445" sldId="323"/>
            <ac:spMk id="4" creationId="{FCFFC2DF-716B-872A-47A4-0B7A1C0214F6}"/>
          </ac:spMkLst>
        </pc:spChg>
        <pc:spChg chg="del">
          <ac:chgData name="Usuario invitado" userId="S::urn:spo:anon#ec4df4a76bb67d04de7084406f077472f8575cd0443b88f6423cbdbfeee2ee58::" providerId="AD" clId="Web-{B53F33CE-8B16-F61F-23B2-89B2F8CA4FB0}" dt="2025-03-05T11:51:50.777" v="55"/>
          <ac:spMkLst>
            <pc:docMk/>
            <pc:sldMk cId="2034256445" sldId="323"/>
            <ac:spMk id="5" creationId="{C1A49037-3741-29E7-0A15-755C3EB41BFD}"/>
          </ac:spMkLst>
        </pc:spChg>
        <pc:spChg chg="mod">
          <ac:chgData name="Usuario invitado" userId="S::urn:spo:anon#ec4df4a76bb67d04de7084406f077472f8575cd0443b88f6423cbdbfeee2ee58::" providerId="AD" clId="Web-{B53F33CE-8B16-F61F-23B2-89B2F8CA4FB0}" dt="2025-03-05T12:59:13.915" v="175" actId="1076"/>
          <ac:spMkLst>
            <pc:docMk/>
            <pc:sldMk cId="2034256445" sldId="323"/>
            <ac:spMk id="6" creationId="{D139241A-7069-3942-408F-F47CFA8390D3}"/>
          </ac:spMkLst>
        </pc:spChg>
        <pc:spChg chg="add del mod">
          <ac:chgData name="Usuario invitado" userId="S::urn:spo:anon#ec4df4a76bb67d04de7084406f077472f8575cd0443b88f6423cbdbfeee2ee58::" providerId="AD" clId="Web-{B53F33CE-8B16-F61F-23B2-89B2F8CA4FB0}" dt="2025-03-05T12:54:34.043" v="138"/>
          <ac:spMkLst>
            <pc:docMk/>
            <pc:sldMk cId="2034256445" sldId="323"/>
            <ac:spMk id="7" creationId="{9F587654-79E8-9DEC-2B4D-FCD006EDFFBF}"/>
          </ac:spMkLst>
        </pc:spChg>
        <pc:spChg chg="add mod">
          <ac:chgData name="Usuario invitado" userId="S::urn:spo:anon#ec4df4a76bb67d04de7084406f077472f8575cd0443b88f6423cbdbfeee2ee58::" providerId="AD" clId="Web-{B53F33CE-8B16-F61F-23B2-89B2F8CA4FB0}" dt="2025-03-05T12:58:38.710" v="173" actId="14100"/>
          <ac:spMkLst>
            <pc:docMk/>
            <pc:sldMk cId="2034256445" sldId="323"/>
            <ac:spMk id="10" creationId="{97160C40-47B9-C225-8CDE-97602818D20D}"/>
          </ac:spMkLst>
        </pc:spChg>
        <pc:spChg chg="add mod">
          <ac:chgData name="Usuario invitado" userId="S::urn:spo:anon#ec4df4a76bb67d04de7084406f077472f8575cd0443b88f6423cbdbfeee2ee58::" providerId="AD" clId="Web-{B53F33CE-8B16-F61F-23B2-89B2F8CA4FB0}" dt="2025-03-05T13:14:51.596" v="201" actId="1076"/>
          <ac:spMkLst>
            <pc:docMk/>
            <pc:sldMk cId="2034256445" sldId="323"/>
            <ac:spMk id="13" creationId="{F0EF621F-8728-C40A-08B0-C33C10E413B7}"/>
          </ac:spMkLst>
        </pc:spChg>
        <pc:spChg chg="add mod">
          <ac:chgData name="Usuario invitado" userId="S::urn:spo:anon#ec4df4a76bb67d04de7084406f077472f8575cd0443b88f6423cbdbfeee2ee58::" providerId="AD" clId="Web-{B53F33CE-8B16-F61F-23B2-89B2F8CA4FB0}" dt="2025-03-05T13:14:56.565" v="202" actId="1076"/>
          <ac:spMkLst>
            <pc:docMk/>
            <pc:sldMk cId="2034256445" sldId="323"/>
            <ac:spMk id="16" creationId="{A2844743-12C4-CACB-1079-F3E8327C7E22}"/>
          </ac:spMkLst>
        </pc:spChg>
        <pc:picChg chg="add del mod">
          <ac:chgData name="Usuario invitado" userId="S::urn:spo:anon#ec4df4a76bb67d04de7084406f077472f8575cd0443b88f6423cbdbfeee2ee58::" providerId="AD" clId="Web-{B53F33CE-8B16-F61F-23B2-89B2F8CA4FB0}" dt="2025-03-05T12:55:24.670" v="144"/>
          <ac:picMkLst>
            <pc:docMk/>
            <pc:sldMk cId="2034256445" sldId="323"/>
            <ac:picMk id="11" creationId="{B733E27F-62B7-E7B6-39B3-EE0AC6B56857}"/>
          </ac:picMkLst>
        </pc:picChg>
        <pc:picChg chg="add mod">
          <ac:chgData name="Usuario invitado" userId="S::urn:spo:anon#ec4df4a76bb67d04de7084406f077472f8575cd0443b88f6423cbdbfeee2ee58::" providerId="AD" clId="Web-{B53F33CE-8B16-F61F-23B2-89B2F8CA4FB0}" dt="2025-03-05T13:13:31.233" v="187" actId="1076"/>
          <ac:picMkLst>
            <pc:docMk/>
            <pc:sldMk cId="2034256445" sldId="323"/>
            <ac:picMk id="14" creationId="{AA1E87BB-6773-D24F-EC23-6BD5EB6D8316}"/>
          </ac:picMkLst>
        </pc:picChg>
        <pc:picChg chg="add mod">
          <ac:chgData name="Usuario invitado" userId="S::urn:spo:anon#ec4df4a76bb67d04de7084406f077472f8575cd0443b88f6423cbdbfeee2ee58::" providerId="AD" clId="Web-{B53F33CE-8B16-F61F-23B2-89B2F8CA4FB0}" dt="2025-03-05T13:13:42.780" v="190"/>
          <ac:picMkLst>
            <pc:docMk/>
            <pc:sldMk cId="2034256445" sldId="323"/>
            <ac:picMk id="15" creationId="{921F932D-4CD0-73B6-EA7E-2EB7AFA054E0}"/>
          </ac:picMkLst>
        </pc:picChg>
        <pc:cxnChg chg="add">
          <ac:chgData name="Usuario invitado" userId="S::urn:spo:anon#ec4df4a76bb67d04de7084406f077472f8575cd0443b88f6423cbdbfeee2ee58::" providerId="AD" clId="Web-{B53F33CE-8B16-F61F-23B2-89B2F8CA4FB0}" dt="2025-03-05T11:48:59.186" v="34"/>
          <ac:cxnSpMkLst>
            <pc:docMk/>
            <pc:sldMk cId="2034256445" sldId="323"/>
            <ac:cxnSpMk id="8" creationId="{FFE85530-43F4-D9E2-075F-DCCBEDBF347B}"/>
          </ac:cxnSpMkLst>
        </pc:cxnChg>
      </pc:sldChg>
    </pc:docChg>
  </pc:docChgLst>
  <pc:docChgLst>
    <pc:chgData name="Usuario invitado" userId="S::urn:spo:anon#ec4df4a76bb67d04de7084406f077472f8575cd0443b88f6423cbdbfeee2ee58::" providerId="AD" clId="Web-{90E77BE6-56BA-B5C8-9CDA-DFBD6930FBA8}"/>
    <pc:docChg chg="addSld modSld">
      <pc:chgData name="Usuario invitado" userId="S::urn:spo:anon#ec4df4a76bb67d04de7084406f077472f8575cd0443b88f6423cbdbfeee2ee58::" providerId="AD" clId="Web-{90E77BE6-56BA-B5C8-9CDA-DFBD6930FBA8}" dt="2025-03-05T20:44:25.335" v="72"/>
      <pc:docMkLst>
        <pc:docMk/>
      </pc:docMkLst>
      <pc:sldChg chg="addSp delSp modSp">
        <pc:chgData name="Usuario invitado" userId="S::urn:spo:anon#ec4df4a76bb67d04de7084406f077472f8575cd0443b88f6423cbdbfeee2ee58::" providerId="AD" clId="Web-{90E77BE6-56BA-B5C8-9CDA-DFBD6930FBA8}" dt="2025-03-05T20:44:25.335" v="72"/>
        <pc:sldMkLst>
          <pc:docMk/>
          <pc:sldMk cId="3608395392" sldId="315"/>
        </pc:sldMkLst>
        <pc:spChg chg="add del mod">
          <ac:chgData name="Usuario invitado" userId="S::urn:spo:anon#ec4df4a76bb67d04de7084406f077472f8575cd0443b88f6423cbdbfeee2ee58::" providerId="AD" clId="Web-{90E77BE6-56BA-B5C8-9CDA-DFBD6930FBA8}" dt="2025-03-05T20:32:27.561" v="13"/>
          <ac:spMkLst>
            <pc:docMk/>
            <pc:sldMk cId="3608395392" sldId="315"/>
            <ac:spMk id="3" creationId="{2B105B6C-FDF4-28A0-8DBA-B396F07DA010}"/>
          </ac:spMkLst>
        </pc:spChg>
        <pc:spChg chg="add del mod">
          <ac:chgData name="Usuario invitado" userId="S::urn:spo:anon#ec4df4a76bb67d04de7084406f077472f8575cd0443b88f6423cbdbfeee2ee58::" providerId="AD" clId="Web-{90E77BE6-56BA-B5C8-9CDA-DFBD6930FBA8}" dt="2025-03-05T20:32:27.561" v="12"/>
          <ac:spMkLst>
            <pc:docMk/>
            <pc:sldMk cId="3608395392" sldId="315"/>
            <ac:spMk id="5" creationId="{4DCACA89-9556-D311-BCE0-8791898AF529}"/>
          </ac:spMkLst>
        </pc:spChg>
        <pc:spChg chg="del">
          <ac:chgData name="Usuario invitado" userId="S::urn:spo:anon#ec4df4a76bb67d04de7084406f077472f8575cd0443b88f6423cbdbfeee2ee58::" providerId="AD" clId="Web-{90E77BE6-56BA-B5C8-9CDA-DFBD6930FBA8}" dt="2025-03-05T20:32:21.405" v="2"/>
          <ac:spMkLst>
            <pc:docMk/>
            <pc:sldMk cId="3608395392" sldId="315"/>
            <ac:spMk id="8" creationId="{D210DD70-86E3-7B18-B912-61A4A140E7AC}"/>
          </ac:spMkLst>
        </pc:spChg>
        <pc:spChg chg="add del mod">
          <ac:chgData name="Usuario invitado" userId="S::urn:spo:anon#ec4df4a76bb67d04de7084406f077472f8575cd0443b88f6423cbdbfeee2ee58::" providerId="AD" clId="Web-{90E77BE6-56BA-B5C8-9CDA-DFBD6930FBA8}" dt="2025-03-05T20:32:27.561" v="11"/>
          <ac:spMkLst>
            <pc:docMk/>
            <pc:sldMk cId="3608395392" sldId="315"/>
            <ac:spMk id="9" creationId="{112943E7-FF2F-960D-4BD6-811076889198}"/>
          </ac:spMkLst>
        </pc:spChg>
        <pc:spChg chg="mod">
          <ac:chgData name="Usuario invitado" userId="S::urn:spo:anon#ec4df4a76bb67d04de7084406f077472f8575cd0443b88f6423cbdbfeee2ee58::" providerId="AD" clId="Web-{90E77BE6-56BA-B5C8-9CDA-DFBD6930FBA8}" dt="2025-03-05T20:36:26.460" v="30" actId="20577"/>
          <ac:spMkLst>
            <pc:docMk/>
            <pc:sldMk cId="3608395392" sldId="315"/>
            <ac:spMk id="221" creationId="{EE0ED20D-74E9-7BC7-700B-FE576FCF5420}"/>
          </ac:spMkLst>
        </pc:spChg>
        <pc:spChg chg="del">
          <ac:chgData name="Usuario invitado" userId="S::urn:spo:anon#ec4df4a76bb67d04de7084406f077472f8575cd0443b88f6423cbdbfeee2ee58::" providerId="AD" clId="Web-{90E77BE6-56BA-B5C8-9CDA-DFBD6930FBA8}" dt="2025-03-05T20:32:21.467" v="8"/>
          <ac:spMkLst>
            <pc:docMk/>
            <pc:sldMk cId="3608395392" sldId="315"/>
            <ac:spMk id="223" creationId="{5CFC44CA-67C4-2FF7-3BCE-536FD17F1D8C}"/>
          </ac:spMkLst>
        </pc:spChg>
        <pc:spChg chg="del">
          <ac:chgData name="Usuario invitado" userId="S::urn:spo:anon#ec4df4a76bb67d04de7084406f077472f8575cd0443b88f6423cbdbfeee2ee58::" providerId="AD" clId="Web-{90E77BE6-56BA-B5C8-9CDA-DFBD6930FBA8}" dt="2025-03-05T20:32:21.452" v="7"/>
          <ac:spMkLst>
            <pc:docMk/>
            <pc:sldMk cId="3608395392" sldId="315"/>
            <ac:spMk id="224" creationId="{A76276F2-E02D-0D5A-1561-8A38950C5F6B}"/>
          </ac:spMkLst>
        </pc:spChg>
        <pc:spChg chg="del">
          <ac:chgData name="Usuario invitado" userId="S::urn:spo:anon#ec4df4a76bb67d04de7084406f077472f8575cd0443b88f6423cbdbfeee2ee58::" providerId="AD" clId="Web-{90E77BE6-56BA-B5C8-9CDA-DFBD6930FBA8}" dt="2025-03-05T20:32:21.420" v="6"/>
          <ac:spMkLst>
            <pc:docMk/>
            <pc:sldMk cId="3608395392" sldId="315"/>
            <ac:spMk id="225" creationId="{0F93C967-1708-CE9D-CF00-BF34CB94815F}"/>
          </ac:spMkLst>
        </pc:spChg>
        <pc:picChg chg="del">
          <ac:chgData name="Usuario invitado" userId="S::urn:spo:anon#ec4df4a76bb67d04de7084406f077472f8575cd0443b88f6423cbdbfeee2ee58::" providerId="AD" clId="Web-{90E77BE6-56BA-B5C8-9CDA-DFBD6930FBA8}" dt="2025-03-05T20:32:21.405" v="3"/>
          <ac:picMkLst>
            <pc:docMk/>
            <pc:sldMk cId="3608395392" sldId="315"/>
            <ac:picMk id="7" creationId="{BDC74EAE-E3AF-60CE-EAEE-11B9AE262D3A}"/>
          </ac:picMkLst>
        </pc:picChg>
        <pc:picChg chg="add del mod">
          <ac:chgData name="Usuario invitado" userId="S::urn:spo:anon#ec4df4a76bb67d04de7084406f077472f8575cd0443b88f6423cbdbfeee2ee58::" providerId="AD" clId="Web-{90E77BE6-56BA-B5C8-9CDA-DFBD6930FBA8}" dt="2025-03-05T20:32:24.858" v="10"/>
          <ac:picMkLst>
            <pc:docMk/>
            <pc:sldMk cId="3608395392" sldId="315"/>
            <ac:picMk id="10" creationId="{75659C59-00A2-5720-3AA1-8EE3980DDB05}"/>
          </ac:picMkLst>
        </pc:picChg>
        <pc:picChg chg="add del mod">
          <ac:chgData name="Usuario invitado" userId="S::urn:spo:anon#ec4df4a76bb67d04de7084406f077472f8575cd0443b88f6423cbdbfeee2ee58::" providerId="AD" clId="Web-{90E77BE6-56BA-B5C8-9CDA-DFBD6930FBA8}" dt="2025-03-05T20:32:55.781" v="15"/>
          <ac:picMkLst>
            <pc:docMk/>
            <pc:sldMk cId="3608395392" sldId="315"/>
            <ac:picMk id="11" creationId="{1A71EAB7-C99B-FBF7-EEC3-161D342C7A34}"/>
          </ac:picMkLst>
        </pc:picChg>
        <pc:picChg chg="add del mod">
          <ac:chgData name="Usuario invitado" userId="S::urn:spo:anon#ec4df4a76bb67d04de7084406f077472f8575cd0443b88f6423cbdbfeee2ee58::" providerId="AD" clId="Web-{90E77BE6-56BA-B5C8-9CDA-DFBD6930FBA8}" dt="2025-03-05T20:34:23.377" v="18"/>
          <ac:picMkLst>
            <pc:docMk/>
            <pc:sldMk cId="3608395392" sldId="315"/>
            <ac:picMk id="12" creationId="{BF644417-F776-3B73-00FB-20BFFEBB73F7}"/>
          </ac:picMkLst>
        </pc:picChg>
        <pc:picChg chg="add del mod">
          <ac:chgData name="Usuario invitado" userId="S::urn:spo:anon#ec4df4a76bb67d04de7084406f077472f8575cd0443b88f6423cbdbfeee2ee58::" providerId="AD" clId="Web-{90E77BE6-56BA-B5C8-9CDA-DFBD6930FBA8}" dt="2025-03-05T20:35:22.614" v="23"/>
          <ac:picMkLst>
            <pc:docMk/>
            <pc:sldMk cId="3608395392" sldId="315"/>
            <ac:picMk id="13" creationId="{003725D5-7F21-CDB4-0284-4085E25DEC0F}"/>
          </ac:picMkLst>
        </pc:picChg>
        <pc:picChg chg="add del mod">
          <ac:chgData name="Usuario invitado" userId="S::urn:spo:anon#ec4df4a76bb67d04de7084406f077472f8575cd0443b88f6423cbdbfeee2ee58::" providerId="AD" clId="Web-{90E77BE6-56BA-B5C8-9CDA-DFBD6930FBA8}" dt="2025-03-05T20:44:25.335" v="72"/>
          <ac:picMkLst>
            <pc:docMk/>
            <pc:sldMk cId="3608395392" sldId="315"/>
            <ac:picMk id="14" creationId="{C02EC953-57D0-9747-4A83-9DBD28288A12}"/>
          </ac:picMkLst>
        </pc:picChg>
        <pc:picChg chg="add del mod">
          <ac:chgData name="Usuario invitado" userId="S::urn:spo:anon#ec4df4a76bb67d04de7084406f077472f8575cd0443b88f6423cbdbfeee2ee58::" providerId="AD" clId="Web-{90E77BE6-56BA-B5C8-9CDA-DFBD6930FBA8}" dt="2025-03-05T20:37:51.744" v="39"/>
          <ac:picMkLst>
            <pc:docMk/>
            <pc:sldMk cId="3608395392" sldId="315"/>
            <ac:picMk id="15" creationId="{F30F5A6C-1D21-FA04-0C2B-B57014D973CB}"/>
          </ac:picMkLst>
        </pc:picChg>
        <pc:picChg chg="add del mod">
          <ac:chgData name="Usuario invitado" userId="S::urn:spo:anon#ec4df4a76bb67d04de7084406f077472f8575cd0443b88f6423cbdbfeee2ee58::" providerId="AD" clId="Web-{90E77BE6-56BA-B5C8-9CDA-DFBD6930FBA8}" dt="2025-03-05T20:41:51.220" v="55"/>
          <ac:picMkLst>
            <pc:docMk/>
            <pc:sldMk cId="3608395392" sldId="315"/>
            <ac:picMk id="16" creationId="{F34BA7ED-2598-2FA0-189B-4262901704DF}"/>
          </ac:picMkLst>
        </pc:picChg>
        <pc:picChg chg="add del mod">
          <ac:chgData name="Usuario invitado" userId="S::urn:spo:anon#ec4df4a76bb67d04de7084406f077472f8575cd0443b88f6423cbdbfeee2ee58::" providerId="AD" clId="Web-{90E77BE6-56BA-B5C8-9CDA-DFBD6930FBA8}" dt="2025-03-05T20:42:34.644" v="64"/>
          <ac:picMkLst>
            <pc:docMk/>
            <pc:sldMk cId="3608395392" sldId="315"/>
            <ac:picMk id="17" creationId="{71605951-3248-72BB-C38E-464F04EBBC19}"/>
          </ac:picMkLst>
        </pc:picChg>
        <pc:picChg chg="del">
          <ac:chgData name="Usuario invitado" userId="S::urn:spo:anon#ec4df4a76bb67d04de7084406f077472f8575cd0443b88f6423cbdbfeee2ee58::" providerId="AD" clId="Web-{90E77BE6-56BA-B5C8-9CDA-DFBD6930FBA8}" dt="2025-03-05T20:32:21.405" v="1"/>
          <ac:picMkLst>
            <pc:docMk/>
            <pc:sldMk cId="3608395392" sldId="315"/>
            <ac:picMk id="1026" creationId="{A640FFE7-726F-CB6B-631F-F4C0246899D4}"/>
          </ac:picMkLst>
        </pc:picChg>
        <pc:cxnChg chg="mod">
          <ac:chgData name="Usuario invitado" userId="S::urn:spo:anon#ec4df4a76bb67d04de7084406f077472f8575cd0443b88f6423cbdbfeee2ee58::" providerId="AD" clId="Web-{90E77BE6-56BA-B5C8-9CDA-DFBD6930FBA8}" dt="2025-03-05T20:44:25.335" v="72"/>
          <ac:cxnSpMkLst>
            <pc:docMk/>
            <pc:sldMk cId="3608395392" sldId="315"/>
            <ac:cxnSpMk id="222" creationId="{9B22D023-3FBB-A09F-A0C0-09D6966CA224}"/>
          </ac:cxnSpMkLst>
        </pc:cxnChg>
        <pc:cxnChg chg="del">
          <ac:chgData name="Usuario invitado" userId="S::urn:spo:anon#ec4df4a76bb67d04de7084406f077472f8575cd0443b88f6423cbdbfeee2ee58::" providerId="AD" clId="Web-{90E77BE6-56BA-B5C8-9CDA-DFBD6930FBA8}" dt="2025-03-05T20:32:21.405" v="5"/>
          <ac:cxnSpMkLst>
            <pc:docMk/>
            <pc:sldMk cId="3608395392" sldId="315"/>
            <ac:cxnSpMk id="227" creationId="{6F481757-9631-3D50-B0C9-63B792CF4129}"/>
          </ac:cxnSpMkLst>
        </pc:cxnChg>
        <pc:cxnChg chg="del">
          <ac:chgData name="Usuario invitado" userId="S::urn:spo:anon#ec4df4a76bb67d04de7084406f077472f8575cd0443b88f6423cbdbfeee2ee58::" providerId="AD" clId="Web-{90E77BE6-56BA-B5C8-9CDA-DFBD6930FBA8}" dt="2025-03-05T20:32:21.405" v="4"/>
          <ac:cxnSpMkLst>
            <pc:docMk/>
            <pc:sldMk cId="3608395392" sldId="315"/>
            <ac:cxnSpMk id="228" creationId="{4F8ED81C-59D3-B6F7-4A5B-FDA69E1CF990}"/>
          </ac:cxnSpMkLst>
        </pc:cxnChg>
      </pc:sldChg>
      <pc:sldChg chg="add replId">
        <pc:chgData name="Usuario invitado" userId="S::urn:spo:anon#ec4df4a76bb67d04de7084406f077472f8575cd0443b88f6423cbdbfeee2ee58::" providerId="AD" clId="Web-{90E77BE6-56BA-B5C8-9CDA-DFBD6930FBA8}" dt="2025-03-05T19:59:36.168" v="0"/>
        <pc:sldMkLst>
          <pc:docMk/>
          <pc:sldMk cId="2239638277" sldId="328"/>
        </pc:sldMkLst>
      </pc:sldChg>
    </pc:docChg>
  </pc:docChgLst>
  <pc:docChgLst>
    <pc:chgData name="Usuario invitado" userId="S::urn:spo:anon#ec4df4a76bb67d04de7084406f077472f8575cd0443b88f6423cbdbfeee2ee58::" providerId="AD" clId="Web-{7B29C7DD-4205-37CB-A2FF-21C0DCFD17F9}"/>
    <pc:docChg chg="modSld">
      <pc:chgData name="Usuario invitado" userId="S::urn:spo:anon#ec4df4a76bb67d04de7084406f077472f8575cd0443b88f6423cbdbfeee2ee58::" providerId="AD" clId="Web-{7B29C7DD-4205-37CB-A2FF-21C0DCFD17F9}" dt="2025-03-06T17:33:41.186" v="33" actId="1076"/>
      <pc:docMkLst>
        <pc:docMk/>
      </pc:docMkLst>
      <pc:sldChg chg="addSp delSp modSp addAnim delAnim">
        <pc:chgData name="Usuario invitado" userId="S::urn:spo:anon#ec4df4a76bb67d04de7084406f077472f8575cd0443b88f6423cbdbfeee2ee58::" providerId="AD" clId="Web-{7B29C7DD-4205-37CB-A2FF-21C0DCFD17F9}" dt="2025-03-06T10:18:03.594" v="1"/>
        <pc:sldMkLst>
          <pc:docMk/>
          <pc:sldMk cId="2639096079" sldId="314"/>
        </pc:sldMkLst>
        <pc:picChg chg="add mod">
          <ac:chgData name="Usuario invitado" userId="S::urn:spo:anon#ec4df4a76bb67d04de7084406f077472f8575cd0443b88f6423cbdbfeee2ee58::" providerId="AD" clId="Web-{7B29C7DD-4205-37CB-A2FF-21C0DCFD17F9}" dt="2025-03-06T10:18:03.594" v="1"/>
          <ac:picMkLst>
            <pc:docMk/>
            <pc:sldMk cId="2639096079" sldId="314"/>
            <ac:picMk id="2" creationId="{6B3532BF-08BA-46E9-729C-ACE7ACE1EEC5}"/>
          </ac:picMkLst>
        </pc:picChg>
        <pc:picChg chg="del">
          <ac:chgData name="Usuario invitado" userId="S::urn:spo:anon#ec4df4a76bb67d04de7084406f077472f8575cd0443b88f6423cbdbfeee2ee58::" providerId="AD" clId="Web-{7B29C7DD-4205-37CB-A2FF-21C0DCFD17F9}" dt="2025-03-06T10:17:49.016" v="0"/>
          <ac:picMkLst>
            <pc:docMk/>
            <pc:sldMk cId="2639096079" sldId="314"/>
            <ac:picMk id="3" creationId="{27B2EAF6-0754-C7A7-91D6-2B4370766AD1}"/>
          </ac:picMkLst>
        </pc:picChg>
      </pc:sldChg>
      <pc:sldChg chg="addSp delSp modSp">
        <pc:chgData name="Usuario invitado" userId="S::urn:spo:anon#ec4df4a76bb67d04de7084406f077472f8575cd0443b88f6423cbdbfeee2ee58::" providerId="AD" clId="Web-{7B29C7DD-4205-37CB-A2FF-21C0DCFD17F9}" dt="2025-03-06T17:33:41.186" v="33" actId="1076"/>
        <pc:sldMkLst>
          <pc:docMk/>
          <pc:sldMk cId="2086546292" sldId="321"/>
        </pc:sldMkLst>
        <pc:spChg chg="mod">
          <ac:chgData name="Usuario invitado" userId="S::urn:spo:anon#ec4df4a76bb67d04de7084406f077472f8575cd0443b88f6423cbdbfeee2ee58::" providerId="AD" clId="Web-{7B29C7DD-4205-37CB-A2FF-21C0DCFD17F9}" dt="2025-03-06T17:33:41.186" v="33" actId="1076"/>
          <ac:spMkLst>
            <pc:docMk/>
            <pc:sldMk cId="2086546292" sldId="321"/>
            <ac:spMk id="2" creationId="{01F44C14-96DD-0208-F1CC-D6214C6D3A12}"/>
          </ac:spMkLst>
        </pc:spChg>
        <pc:spChg chg="mod">
          <ac:chgData name="Usuario invitado" userId="S::urn:spo:anon#ec4df4a76bb67d04de7084406f077472f8575cd0443b88f6423cbdbfeee2ee58::" providerId="AD" clId="Web-{7B29C7DD-4205-37CB-A2FF-21C0DCFD17F9}" dt="2025-03-06T17:26:12.217" v="21" actId="1076"/>
          <ac:spMkLst>
            <pc:docMk/>
            <pc:sldMk cId="2086546292" sldId="321"/>
            <ac:spMk id="3" creationId="{9C1BC43A-88CC-1C69-8DBC-DD6806CA94C0}"/>
          </ac:spMkLst>
        </pc:spChg>
        <pc:spChg chg="mod">
          <ac:chgData name="Usuario invitado" userId="S::urn:spo:anon#ec4df4a76bb67d04de7084406f077472f8575cd0443b88f6423cbdbfeee2ee58::" providerId="AD" clId="Web-{7B29C7DD-4205-37CB-A2FF-21C0DCFD17F9}" dt="2025-03-06T17:26:12.217" v="20" actId="1076"/>
          <ac:spMkLst>
            <pc:docMk/>
            <pc:sldMk cId="2086546292" sldId="321"/>
            <ac:spMk id="4" creationId="{4543434F-C46B-45FA-00B8-F6DD94F89CEE}"/>
          </ac:spMkLst>
        </pc:spChg>
        <pc:spChg chg="mod">
          <ac:chgData name="Usuario invitado" userId="S::urn:spo:anon#ec4df4a76bb67d04de7084406f077472f8575cd0443b88f6423cbdbfeee2ee58::" providerId="AD" clId="Web-{7B29C7DD-4205-37CB-A2FF-21C0DCFD17F9}" dt="2025-03-06T17:26:09.263" v="19" actId="1076"/>
          <ac:spMkLst>
            <pc:docMk/>
            <pc:sldMk cId="2086546292" sldId="321"/>
            <ac:spMk id="5" creationId="{F2C6DD7C-5A11-F13F-8BE4-E8735EEE1EC1}"/>
          </ac:spMkLst>
        </pc:spChg>
        <pc:spChg chg="mod">
          <ac:chgData name="Usuario invitado" userId="S::urn:spo:anon#ec4df4a76bb67d04de7084406f077472f8575cd0443b88f6423cbdbfeee2ee58::" providerId="AD" clId="Web-{7B29C7DD-4205-37CB-A2FF-21C0DCFD17F9}" dt="2025-03-06T17:26:09.263" v="18" actId="1076"/>
          <ac:spMkLst>
            <pc:docMk/>
            <pc:sldMk cId="2086546292" sldId="321"/>
            <ac:spMk id="6" creationId="{A76C083D-FBE5-B433-0842-1C306CF1BCC2}"/>
          </ac:spMkLst>
        </pc:spChg>
        <pc:picChg chg="add del mod">
          <ac:chgData name="Usuario invitado" userId="S::urn:spo:anon#ec4df4a76bb67d04de7084406f077472f8575cd0443b88f6423cbdbfeee2ee58::" providerId="AD" clId="Web-{7B29C7DD-4205-37CB-A2FF-21C0DCFD17F9}" dt="2025-03-06T17:24:06.837" v="5"/>
          <ac:picMkLst>
            <pc:docMk/>
            <pc:sldMk cId="2086546292" sldId="321"/>
            <ac:picMk id="11" creationId="{B9CAE3E6-9C9F-1052-2447-5AC86C2B3950}"/>
          </ac:picMkLst>
        </pc:picChg>
        <pc:picChg chg="add mod">
          <ac:chgData name="Usuario invitado" userId="S::urn:spo:anon#ec4df4a76bb67d04de7084406f077472f8575cd0443b88f6423cbdbfeee2ee58::" providerId="AD" clId="Web-{7B29C7DD-4205-37CB-A2FF-21C0DCFD17F9}" dt="2025-03-06T17:26:16.092" v="22" actId="14100"/>
          <ac:picMkLst>
            <pc:docMk/>
            <pc:sldMk cId="2086546292" sldId="321"/>
            <ac:picMk id="13" creationId="{D4558734-E27A-8CEC-6C6A-1109353979B3}"/>
          </ac:picMkLst>
        </pc:picChg>
        <pc:picChg chg="add mod">
          <ac:chgData name="Usuario invitado" userId="S::urn:spo:anon#ec4df4a76bb67d04de7084406f077472f8575cd0443b88f6423cbdbfeee2ee58::" providerId="AD" clId="Web-{7B29C7DD-4205-37CB-A2FF-21C0DCFD17F9}" dt="2025-03-06T17:26:30.874" v="27" actId="1076"/>
          <ac:picMkLst>
            <pc:docMk/>
            <pc:sldMk cId="2086546292" sldId="321"/>
            <ac:picMk id="15" creationId="{CB640BB2-5977-732F-5484-DAE6536C3CAA}"/>
          </ac:picMkLst>
        </pc:picChg>
        <pc:picChg chg="add mod">
          <ac:chgData name="Usuario invitado" userId="S::urn:spo:anon#ec4df4a76bb67d04de7084406f077472f8575cd0443b88f6423cbdbfeee2ee58::" providerId="AD" clId="Web-{7B29C7DD-4205-37CB-A2FF-21C0DCFD17F9}" dt="2025-03-06T17:26:35.077" v="28" actId="1076"/>
          <ac:picMkLst>
            <pc:docMk/>
            <pc:sldMk cId="2086546292" sldId="321"/>
            <ac:picMk id="17" creationId="{BC36DE48-246F-B9D4-B0B3-85E5257780FA}"/>
          </ac:picMkLst>
        </pc:picChg>
        <pc:picChg chg="add mod">
          <ac:chgData name="Usuario invitado" userId="S::urn:spo:anon#ec4df4a76bb67d04de7084406f077472f8575cd0443b88f6423cbdbfeee2ee58::" providerId="AD" clId="Web-{7B29C7DD-4205-37CB-A2FF-21C0DCFD17F9}" dt="2025-03-06T17:26:44.030" v="29" actId="1076"/>
          <ac:picMkLst>
            <pc:docMk/>
            <pc:sldMk cId="2086546292" sldId="321"/>
            <ac:picMk id="20" creationId="{65876F37-4FB5-7C8A-5C91-276F314D20C7}"/>
          </ac:picMkLst>
        </pc:picChg>
        <pc:cxnChg chg="mod">
          <ac:chgData name="Usuario invitado" userId="S::urn:spo:anon#ec4df4a76bb67d04de7084406f077472f8575cd0443b88f6423cbdbfeee2ee58::" providerId="AD" clId="Web-{7B29C7DD-4205-37CB-A2FF-21C0DCFD17F9}" dt="2025-03-06T17:33:36.092" v="32" actId="1076"/>
          <ac:cxnSpMkLst>
            <pc:docMk/>
            <pc:sldMk cId="2086546292" sldId="321"/>
            <ac:cxnSpMk id="12" creationId="{325A0358-6A4D-631C-A13E-2E7199311723}"/>
          </ac:cxnSpMkLst>
        </pc:cxnChg>
        <pc:cxnChg chg="mod">
          <ac:chgData name="Usuario invitado" userId="S::urn:spo:anon#ec4df4a76bb67d04de7084406f077472f8575cd0443b88f6423cbdbfeee2ee58::" providerId="AD" clId="Web-{7B29C7DD-4205-37CB-A2FF-21C0DCFD17F9}" dt="2025-03-06T17:26:09.263" v="17" actId="1076"/>
          <ac:cxnSpMkLst>
            <pc:docMk/>
            <pc:sldMk cId="2086546292" sldId="321"/>
            <ac:cxnSpMk id="16" creationId="{1E674720-D14D-4ADE-8EF5-845F009068C2}"/>
          </ac:cxnSpMkLst>
        </pc:cxnChg>
      </pc:sldChg>
    </pc:docChg>
  </pc:docChgLst>
  <pc:docChgLst>
    <pc:chgData name="Usuario invitado" userId="S::urn:spo:anon#ec4df4a76bb67d04de7084406f077472f8575cd0443b88f6423cbdbfeee2ee58::" providerId="AD" clId="Web-{1CE1A0DB-584E-BB1A-B08F-905C7BC8997A}"/>
    <pc:docChg chg="addSld modSld">
      <pc:chgData name="Usuario invitado" userId="S::urn:spo:anon#ec4df4a76bb67d04de7084406f077472f8575cd0443b88f6423cbdbfeee2ee58::" providerId="AD" clId="Web-{1CE1A0DB-584E-BB1A-B08F-905C7BC8997A}" dt="2025-03-05T18:20:52.578" v="177" actId="1076"/>
      <pc:docMkLst>
        <pc:docMk/>
      </pc:docMkLst>
      <pc:sldChg chg="addSp delSp modSp">
        <pc:chgData name="Usuario invitado" userId="S::urn:spo:anon#ec4df4a76bb67d04de7084406f077472f8575cd0443b88f6423cbdbfeee2ee58::" providerId="AD" clId="Web-{1CE1A0DB-584E-BB1A-B08F-905C7BC8997A}" dt="2025-03-05T17:48:51.364" v="152"/>
        <pc:sldMkLst>
          <pc:docMk/>
          <pc:sldMk cId="0" sldId="262"/>
        </pc:sldMkLst>
        <pc:picChg chg="add del mod">
          <ac:chgData name="Usuario invitado" userId="S::urn:spo:anon#ec4df4a76bb67d04de7084406f077472f8575cd0443b88f6423cbdbfeee2ee58::" providerId="AD" clId="Web-{1CE1A0DB-584E-BB1A-B08F-905C7BC8997A}" dt="2025-03-05T17:48:51.364" v="152"/>
          <ac:picMkLst>
            <pc:docMk/>
            <pc:sldMk cId="0" sldId="262"/>
            <ac:picMk id="2" creationId="{7D255DDB-CE45-06A2-F3D4-E42C4CE22ED6}"/>
          </ac:picMkLst>
        </pc:picChg>
      </pc:sldChg>
      <pc:sldChg chg="addSp delSp modSp">
        <pc:chgData name="Usuario invitado" userId="S::urn:spo:anon#ec4df4a76bb67d04de7084406f077472f8575cd0443b88f6423cbdbfeee2ee58::" providerId="AD" clId="Web-{1CE1A0DB-584E-BB1A-B08F-905C7BC8997A}" dt="2025-03-05T17:41:56.899" v="89" actId="20577"/>
        <pc:sldMkLst>
          <pc:docMk/>
          <pc:sldMk cId="2034256445" sldId="323"/>
        </pc:sldMkLst>
        <pc:spChg chg="add del mod">
          <ac:chgData name="Usuario invitado" userId="S::urn:spo:anon#ec4df4a76bb67d04de7084406f077472f8575cd0443b88f6423cbdbfeee2ee58::" providerId="AD" clId="Web-{1CE1A0DB-584E-BB1A-B08F-905C7BC8997A}" dt="2025-03-05T17:41:00.647" v="70"/>
          <ac:spMkLst>
            <pc:docMk/>
            <pc:sldMk cId="2034256445" sldId="323"/>
            <ac:spMk id="3" creationId="{BBD1CA73-B17F-D5C7-FD9B-50642C40D7DB}"/>
          </ac:spMkLst>
        </pc:spChg>
        <pc:spChg chg="add mod">
          <ac:chgData name="Usuario invitado" userId="S::urn:spo:anon#ec4df4a76bb67d04de7084406f077472f8575cd0443b88f6423cbdbfeee2ee58::" providerId="AD" clId="Web-{1CE1A0DB-584E-BB1A-B08F-905C7BC8997A}" dt="2025-03-05T17:41:56.899" v="89" actId="20577"/>
          <ac:spMkLst>
            <pc:docMk/>
            <pc:sldMk cId="2034256445" sldId="323"/>
            <ac:spMk id="4" creationId="{3B0CB873-00C9-AE96-22C4-885DB376E683}"/>
          </ac:spMkLst>
        </pc:spChg>
        <pc:spChg chg="del mod">
          <ac:chgData name="Usuario invitado" userId="S::urn:spo:anon#ec4df4a76bb67d04de7084406f077472f8575cd0443b88f6423cbdbfeee2ee58::" providerId="AD" clId="Web-{1CE1A0DB-584E-BB1A-B08F-905C7BC8997A}" dt="2025-03-05T17:40:07.568" v="63"/>
          <ac:spMkLst>
            <pc:docMk/>
            <pc:sldMk cId="2034256445" sldId="323"/>
            <ac:spMk id="10" creationId="{97160C40-47B9-C225-8CDE-97602818D20D}"/>
          </ac:spMkLst>
        </pc:spChg>
        <pc:spChg chg="mod">
          <ac:chgData name="Usuario invitado" userId="S::urn:spo:anon#ec4df4a76bb67d04de7084406f077472f8575cd0443b88f6423cbdbfeee2ee58::" providerId="AD" clId="Web-{1CE1A0DB-584E-BB1A-B08F-905C7BC8997A}" dt="2025-03-05T17:41:43.914" v="85" actId="1076"/>
          <ac:spMkLst>
            <pc:docMk/>
            <pc:sldMk cId="2034256445" sldId="323"/>
            <ac:spMk id="13" creationId="{F0EF621F-8728-C40A-08B0-C33C10E413B7}"/>
          </ac:spMkLst>
        </pc:spChg>
        <pc:spChg chg="mod">
          <ac:chgData name="Usuario invitado" userId="S::urn:spo:anon#ec4df4a76bb67d04de7084406f077472f8575cd0443b88f6423cbdbfeee2ee58::" providerId="AD" clId="Web-{1CE1A0DB-584E-BB1A-B08F-905C7BC8997A}" dt="2025-03-05T17:41:40.602" v="84" actId="14100"/>
          <ac:spMkLst>
            <pc:docMk/>
            <pc:sldMk cId="2034256445" sldId="323"/>
            <ac:spMk id="16" creationId="{A2844743-12C4-CACB-1079-F3E8327C7E22}"/>
          </ac:spMkLst>
        </pc:spChg>
      </pc:sldChg>
      <pc:sldChg chg="addSp delSp modSp add mod replId modShow">
        <pc:chgData name="Usuario invitado" userId="S::urn:spo:anon#ec4df4a76bb67d04de7084406f077472f8575cd0443b88f6423cbdbfeee2ee58::" providerId="AD" clId="Web-{1CE1A0DB-584E-BB1A-B08F-905C7BC8997A}" dt="2025-03-05T17:44:36.591" v="107" actId="1076"/>
        <pc:sldMkLst>
          <pc:docMk/>
          <pc:sldMk cId="2562091498" sldId="325"/>
        </pc:sldMkLst>
        <pc:spChg chg="add mod">
          <ac:chgData name="Usuario invitado" userId="S::urn:spo:anon#ec4df4a76bb67d04de7084406f077472f8575cd0443b88f6423cbdbfeee2ee58::" providerId="AD" clId="Web-{1CE1A0DB-584E-BB1A-B08F-905C7BC8997A}" dt="2025-03-05T17:42:33.650" v="92" actId="14100"/>
          <ac:spMkLst>
            <pc:docMk/>
            <pc:sldMk cId="2562091498" sldId="325"/>
            <ac:spMk id="2" creationId="{4C38FA93-7CCA-2E50-3CE1-2EEFB1B4D20C}"/>
          </ac:spMkLst>
        </pc:spChg>
        <pc:spChg chg="mod">
          <ac:chgData name="Usuario invitado" userId="S::urn:spo:anon#ec4df4a76bb67d04de7084406f077472f8575cd0443b88f6423cbdbfeee2ee58::" providerId="AD" clId="Web-{1CE1A0DB-584E-BB1A-B08F-905C7BC8997A}" dt="2025-03-05T17:32:30.773" v="3" actId="14100"/>
          <ac:spMkLst>
            <pc:docMk/>
            <pc:sldMk cId="2562091498" sldId="325"/>
            <ac:spMk id="6" creationId="{9DE21007-4C2A-1561-DB6C-A058BCE00F26}"/>
          </ac:spMkLst>
        </pc:spChg>
        <pc:spChg chg="mod">
          <ac:chgData name="Usuario invitado" userId="S::urn:spo:anon#ec4df4a76bb67d04de7084406f077472f8575cd0443b88f6423cbdbfeee2ee58::" providerId="AD" clId="Web-{1CE1A0DB-584E-BB1A-B08F-905C7BC8997A}" dt="2025-03-05T17:37:34.547" v="51" actId="20577"/>
          <ac:spMkLst>
            <pc:docMk/>
            <pc:sldMk cId="2562091498" sldId="325"/>
            <ac:spMk id="10" creationId="{10A0242A-1182-5F25-1957-E1B6E0B5570A}"/>
          </ac:spMkLst>
        </pc:spChg>
        <pc:spChg chg="mod">
          <ac:chgData name="Usuario invitado" userId="S::urn:spo:anon#ec4df4a76bb67d04de7084406f077472f8575cd0443b88f6423cbdbfeee2ee58::" providerId="AD" clId="Web-{1CE1A0DB-584E-BB1A-B08F-905C7BC8997A}" dt="2025-03-05T17:43:16.901" v="98" actId="1076"/>
          <ac:spMkLst>
            <pc:docMk/>
            <pc:sldMk cId="2562091498" sldId="325"/>
            <ac:spMk id="13" creationId="{9EDCF233-1EE4-B1C3-6F72-6CC083D58663}"/>
          </ac:spMkLst>
        </pc:spChg>
        <pc:spChg chg="mod">
          <ac:chgData name="Usuario invitado" userId="S::urn:spo:anon#ec4df4a76bb67d04de7084406f077472f8575cd0443b88f6423cbdbfeee2ee58::" providerId="AD" clId="Web-{1CE1A0DB-584E-BB1A-B08F-905C7BC8997A}" dt="2025-03-05T17:43:04.073" v="97" actId="1076"/>
          <ac:spMkLst>
            <pc:docMk/>
            <pc:sldMk cId="2562091498" sldId="325"/>
            <ac:spMk id="16" creationId="{88FE20D3-F788-6A31-A722-183C1D7B6C08}"/>
          </ac:spMkLst>
        </pc:spChg>
        <pc:picChg chg="add del mod">
          <ac:chgData name="Usuario invitado" userId="S::urn:spo:anon#ec4df4a76bb67d04de7084406f077472f8575cd0443b88f6423cbdbfeee2ee58::" providerId="AD" clId="Web-{1CE1A0DB-584E-BB1A-B08F-905C7BC8997A}" dt="2025-03-05T17:43:39.621" v="100"/>
          <ac:picMkLst>
            <pc:docMk/>
            <pc:sldMk cId="2562091498" sldId="325"/>
            <ac:picMk id="3" creationId="{80301999-6D5C-11A1-BE59-5E1F09229CC9}"/>
          </ac:picMkLst>
        </pc:picChg>
        <pc:picChg chg="add mod">
          <ac:chgData name="Usuario invitado" userId="S::urn:spo:anon#ec4df4a76bb67d04de7084406f077472f8575cd0443b88f6423cbdbfeee2ee58::" providerId="AD" clId="Web-{1CE1A0DB-584E-BB1A-B08F-905C7BC8997A}" dt="2025-03-05T17:44:36.591" v="107" actId="1076"/>
          <ac:picMkLst>
            <pc:docMk/>
            <pc:sldMk cId="2562091498" sldId="325"/>
            <ac:picMk id="4" creationId="{5C32B348-4B6D-497A-41B6-904590D0308C}"/>
          </ac:picMkLst>
        </pc:picChg>
        <pc:picChg chg="add mod">
          <ac:chgData name="Usuario invitado" userId="S::urn:spo:anon#ec4df4a76bb67d04de7084406f077472f8575cd0443b88f6423cbdbfeee2ee58::" providerId="AD" clId="Web-{1CE1A0DB-584E-BB1A-B08F-905C7BC8997A}" dt="2025-03-05T17:44:26.372" v="106" actId="14100"/>
          <ac:picMkLst>
            <pc:docMk/>
            <pc:sldMk cId="2562091498" sldId="325"/>
            <ac:picMk id="5" creationId="{F651F5C9-1873-8895-74C0-7179346F0F73}"/>
          </ac:picMkLst>
        </pc:picChg>
        <pc:picChg chg="del">
          <ac:chgData name="Usuario invitado" userId="S::urn:spo:anon#ec4df4a76bb67d04de7084406f077472f8575cd0443b88f6423cbdbfeee2ee58::" providerId="AD" clId="Web-{1CE1A0DB-584E-BB1A-B08F-905C7BC8997A}" dt="2025-03-05T17:36:14.092" v="37"/>
          <ac:picMkLst>
            <pc:docMk/>
            <pc:sldMk cId="2562091498" sldId="325"/>
            <ac:picMk id="14" creationId="{3ABF718A-F180-D955-C468-FAC958245525}"/>
          </ac:picMkLst>
        </pc:picChg>
        <pc:picChg chg="del">
          <ac:chgData name="Usuario invitado" userId="S::urn:spo:anon#ec4df4a76bb67d04de7084406f077472f8575cd0443b88f6423cbdbfeee2ee58::" providerId="AD" clId="Web-{1CE1A0DB-584E-BB1A-B08F-905C7BC8997A}" dt="2025-03-05T17:36:13.029" v="36"/>
          <ac:picMkLst>
            <pc:docMk/>
            <pc:sldMk cId="2562091498" sldId="325"/>
            <ac:picMk id="15" creationId="{9C6D5441-77B9-A048-916E-A9F739D9A9F6}"/>
          </ac:picMkLst>
        </pc:picChg>
      </pc:sldChg>
      <pc:sldChg chg="addSp delSp modSp add replId">
        <pc:chgData name="Usuario invitado" userId="S::urn:spo:anon#ec4df4a76bb67d04de7084406f077472f8575cd0443b88f6423cbdbfeee2ee58::" providerId="AD" clId="Web-{1CE1A0DB-584E-BB1A-B08F-905C7BC8997A}" dt="2025-03-05T17:49:41.491" v="156" actId="14100"/>
        <pc:sldMkLst>
          <pc:docMk/>
          <pc:sldMk cId="3986925645" sldId="326"/>
        </pc:sldMkLst>
        <pc:spChg chg="mod">
          <ac:chgData name="Usuario invitado" userId="S::urn:spo:anon#ec4df4a76bb67d04de7084406f077472f8575cd0443b88f6423cbdbfeee2ee58::" providerId="AD" clId="Web-{1CE1A0DB-584E-BB1A-B08F-905C7BC8997A}" dt="2025-03-05T17:46:46.626" v="134" actId="20577"/>
          <ac:spMkLst>
            <pc:docMk/>
            <pc:sldMk cId="3986925645" sldId="326"/>
            <ac:spMk id="2" creationId="{A5170FF9-8B73-C22E-C92F-80E321CFCF7A}"/>
          </ac:spMkLst>
        </pc:spChg>
        <pc:spChg chg="mod">
          <ac:chgData name="Usuario invitado" userId="S::urn:spo:anon#ec4df4a76bb67d04de7084406f077472f8575cd0443b88f6423cbdbfeee2ee58::" providerId="AD" clId="Web-{1CE1A0DB-584E-BB1A-B08F-905C7BC8997A}" dt="2025-03-05T17:45:21.686" v="112" actId="20577"/>
          <ac:spMkLst>
            <pc:docMk/>
            <pc:sldMk cId="3986925645" sldId="326"/>
            <ac:spMk id="6" creationId="{B32EAEE8-E900-40FA-315D-F7D6D6F24EFF}"/>
          </ac:spMkLst>
        </pc:spChg>
        <pc:spChg chg="mod">
          <ac:chgData name="Usuario invitado" userId="S::urn:spo:anon#ec4df4a76bb67d04de7084406f077472f8575cd0443b88f6423cbdbfeee2ee58::" providerId="AD" clId="Web-{1CE1A0DB-584E-BB1A-B08F-905C7BC8997A}" dt="2025-03-05T17:46:09.703" v="125" actId="1076"/>
          <ac:spMkLst>
            <pc:docMk/>
            <pc:sldMk cId="3986925645" sldId="326"/>
            <ac:spMk id="13" creationId="{3DAD592B-68C0-82A2-C937-C398BBF6575E}"/>
          </ac:spMkLst>
        </pc:spChg>
        <pc:spChg chg="mod">
          <ac:chgData name="Usuario invitado" userId="S::urn:spo:anon#ec4df4a76bb67d04de7084406f077472f8575cd0443b88f6423cbdbfeee2ee58::" providerId="AD" clId="Web-{1CE1A0DB-584E-BB1A-B08F-905C7BC8997A}" dt="2025-03-05T17:46:54.330" v="136" actId="20577"/>
          <ac:spMkLst>
            <pc:docMk/>
            <pc:sldMk cId="3986925645" sldId="326"/>
            <ac:spMk id="16" creationId="{CFF29591-F096-5DAA-FB4D-89629D98AD9E}"/>
          </ac:spMkLst>
        </pc:spChg>
        <pc:picChg chg="add mod">
          <ac:chgData name="Usuario invitado" userId="S::urn:spo:anon#ec4df4a76bb67d04de7084406f077472f8575cd0443b88f6423cbdbfeee2ee58::" providerId="AD" clId="Web-{1CE1A0DB-584E-BB1A-B08F-905C7BC8997A}" dt="2025-03-05T17:48:06.613" v="147" actId="1076"/>
          <ac:picMkLst>
            <pc:docMk/>
            <pc:sldMk cId="3986925645" sldId="326"/>
            <ac:picMk id="3" creationId="{0B9A3C98-1918-D1FB-C0CF-279D52E6DEFB}"/>
          </ac:picMkLst>
        </pc:picChg>
        <pc:picChg chg="del">
          <ac:chgData name="Usuario invitado" userId="S::urn:spo:anon#ec4df4a76bb67d04de7084406f077472f8575cd0443b88f6423cbdbfeee2ee58::" providerId="AD" clId="Web-{1CE1A0DB-584E-BB1A-B08F-905C7BC8997A}" dt="2025-03-05T17:45:03.311" v="109"/>
          <ac:picMkLst>
            <pc:docMk/>
            <pc:sldMk cId="3986925645" sldId="326"/>
            <ac:picMk id="4" creationId="{5C728BCB-2B64-965D-5D26-A8ADFA57F489}"/>
          </ac:picMkLst>
        </pc:picChg>
        <pc:picChg chg="del">
          <ac:chgData name="Usuario invitado" userId="S::urn:spo:anon#ec4df4a76bb67d04de7084406f077472f8575cd0443b88f6423cbdbfeee2ee58::" providerId="AD" clId="Web-{1CE1A0DB-584E-BB1A-B08F-905C7BC8997A}" dt="2025-03-05T17:45:04.655" v="110"/>
          <ac:picMkLst>
            <pc:docMk/>
            <pc:sldMk cId="3986925645" sldId="326"/>
            <ac:picMk id="5" creationId="{32D92C39-6EF0-EB52-4286-4F34E5744D10}"/>
          </ac:picMkLst>
        </pc:picChg>
        <pc:picChg chg="add mod">
          <ac:chgData name="Usuario invitado" userId="S::urn:spo:anon#ec4df4a76bb67d04de7084406f077472f8575cd0443b88f6423cbdbfeee2ee58::" providerId="AD" clId="Web-{1CE1A0DB-584E-BB1A-B08F-905C7BC8997A}" dt="2025-03-05T17:49:41.491" v="156" actId="14100"/>
          <ac:picMkLst>
            <pc:docMk/>
            <pc:sldMk cId="3986925645" sldId="326"/>
            <ac:picMk id="7" creationId="{1364A095-52C2-AABF-E9FC-5CEA844F66DA}"/>
          </ac:picMkLst>
        </pc:picChg>
      </pc:sldChg>
      <pc:sldChg chg="addSp delSp modSp add replId">
        <pc:chgData name="Usuario invitado" userId="S::urn:spo:anon#ec4df4a76bb67d04de7084406f077472f8575cd0443b88f6423cbdbfeee2ee58::" providerId="AD" clId="Web-{1CE1A0DB-584E-BB1A-B08F-905C7BC8997A}" dt="2025-03-05T18:20:52.578" v="177" actId="1076"/>
        <pc:sldMkLst>
          <pc:docMk/>
          <pc:sldMk cId="3433766878" sldId="327"/>
        </pc:sldMkLst>
        <pc:spChg chg="mod">
          <ac:chgData name="Usuario invitado" userId="S::urn:spo:anon#ec4df4a76bb67d04de7084406f077472f8575cd0443b88f6423cbdbfeee2ee58::" providerId="AD" clId="Web-{1CE1A0DB-584E-BB1A-B08F-905C7BC8997A}" dt="2025-03-05T17:51:37.822" v="172" actId="14100"/>
          <ac:spMkLst>
            <pc:docMk/>
            <pc:sldMk cId="3433766878" sldId="327"/>
            <ac:spMk id="2" creationId="{8BFFFB17-1A11-D06C-4D5E-8784344A55D6}"/>
          </ac:spMkLst>
        </pc:spChg>
        <pc:spChg chg="mod">
          <ac:chgData name="Usuario invitado" userId="S::urn:spo:anon#ec4df4a76bb67d04de7084406f077472f8575cd0443b88f6423cbdbfeee2ee58::" providerId="AD" clId="Web-{1CE1A0DB-584E-BB1A-B08F-905C7BC8997A}" dt="2025-03-05T17:50:30.367" v="159" actId="20577"/>
          <ac:spMkLst>
            <pc:docMk/>
            <pc:sldMk cId="3433766878" sldId="327"/>
            <ac:spMk id="6" creationId="{CF3D7234-FF57-E27D-F4B1-E76609F1115A}"/>
          </ac:spMkLst>
        </pc:spChg>
        <pc:spChg chg="del mod">
          <ac:chgData name="Usuario invitado" userId="S::urn:spo:anon#ec4df4a76bb67d04de7084406f077472f8575cd0443b88f6423cbdbfeee2ee58::" providerId="AD" clId="Web-{1CE1A0DB-584E-BB1A-B08F-905C7BC8997A}" dt="2025-03-05T17:51:09.743" v="167"/>
          <ac:spMkLst>
            <pc:docMk/>
            <pc:sldMk cId="3433766878" sldId="327"/>
            <ac:spMk id="13" creationId="{F22F7223-F0C7-0346-189F-802590BCDF42}"/>
          </ac:spMkLst>
        </pc:spChg>
        <pc:spChg chg="del">
          <ac:chgData name="Usuario invitado" userId="S::urn:spo:anon#ec4df4a76bb67d04de7084406f077472f8575cd0443b88f6423cbdbfeee2ee58::" providerId="AD" clId="Web-{1CE1A0DB-584E-BB1A-B08F-905C7BC8997A}" dt="2025-03-05T17:50:55.946" v="164"/>
          <ac:spMkLst>
            <pc:docMk/>
            <pc:sldMk cId="3433766878" sldId="327"/>
            <ac:spMk id="16" creationId="{9C907549-1BBB-2DA5-56C1-EFF4C082318A}"/>
          </ac:spMkLst>
        </pc:spChg>
        <pc:picChg chg="add mod">
          <ac:chgData name="Usuario invitado" userId="S::urn:spo:anon#ec4df4a76bb67d04de7084406f077472f8575cd0443b88f6423cbdbfeee2ee58::" providerId="AD" clId="Web-{1CE1A0DB-584E-BB1A-B08F-905C7BC8997A}" dt="2025-03-05T18:20:52.578" v="177" actId="1076"/>
          <ac:picMkLst>
            <pc:docMk/>
            <pc:sldMk cId="3433766878" sldId="327"/>
            <ac:picMk id="3" creationId="{86BEFC99-8442-F7A1-BD71-64E5C3839C07}"/>
          </ac:picMkLst>
        </pc:picChg>
        <pc:picChg chg="del">
          <ac:chgData name="Usuario invitado" userId="S::urn:spo:anon#ec4df4a76bb67d04de7084406f077472f8575cd0443b88f6423cbdbfeee2ee58::" providerId="AD" clId="Web-{1CE1A0DB-584E-BB1A-B08F-905C7BC8997A}" dt="2025-03-05T17:51:15.869" v="169"/>
          <ac:picMkLst>
            <pc:docMk/>
            <pc:sldMk cId="3433766878" sldId="327"/>
            <ac:picMk id="3" creationId="{C30C8FD5-3DEE-2875-3A33-DF5FF290BA23}"/>
          </ac:picMkLst>
        </pc:picChg>
        <pc:picChg chg="del">
          <ac:chgData name="Usuario invitado" userId="S::urn:spo:anon#ec4df4a76bb67d04de7084406f077472f8575cd0443b88f6423cbdbfeee2ee58::" providerId="AD" clId="Web-{1CE1A0DB-584E-BB1A-B08F-905C7BC8997A}" dt="2025-03-05T17:51:14.884" v="168"/>
          <ac:picMkLst>
            <pc:docMk/>
            <pc:sldMk cId="3433766878" sldId="327"/>
            <ac:picMk id="7" creationId="{A5831472-8F69-21C5-A9A7-336C1BCF3F35}"/>
          </ac:picMkLst>
        </pc:picChg>
      </pc:sldChg>
    </pc:docChg>
  </pc:docChgLst>
  <pc:docChgLst>
    <pc:chgData name="Usuario invitado" userId="S::urn:spo:anon#ec4df4a76bb67d04de7084406f077472f8575cd0443b88f6423cbdbfeee2ee58::" providerId="AD" clId="Web-{1AC088DA-CC86-91F1-D19D-DFCDD4FE0782}"/>
    <pc:docChg chg="addSld delSld modSld">
      <pc:chgData name="Usuario invitado" userId="S::urn:spo:anon#ec4df4a76bb67d04de7084406f077472f8575cd0443b88f6423cbdbfeee2ee58::" providerId="AD" clId="Web-{1AC088DA-CC86-91F1-D19D-DFCDD4FE0782}" dt="2025-03-06T20:05:44.888" v="54"/>
      <pc:docMkLst>
        <pc:docMk/>
      </pc:docMkLst>
      <pc:sldChg chg="modNotes">
        <pc:chgData name="Usuario invitado" userId="S::urn:spo:anon#ec4df4a76bb67d04de7084406f077472f8575cd0443b88f6423cbdbfeee2ee58::" providerId="AD" clId="Web-{1AC088DA-CC86-91F1-D19D-DFCDD4FE0782}" dt="2025-03-06T19:21:54.923" v="53"/>
        <pc:sldMkLst>
          <pc:docMk/>
          <pc:sldMk cId="2639096079" sldId="314"/>
        </pc:sldMkLst>
      </pc:sldChg>
      <pc:sldChg chg="modNotes">
        <pc:chgData name="Usuario invitado" userId="S::urn:spo:anon#ec4df4a76bb67d04de7084406f077472f8575cd0443b88f6423cbdbfeee2ee58::" providerId="AD" clId="Web-{1AC088DA-CC86-91F1-D19D-DFCDD4FE0782}" dt="2025-03-06T19:21:42.266" v="42"/>
        <pc:sldMkLst>
          <pc:docMk/>
          <pc:sldMk cId="2086546292" sldId="321"/>
        </pc:sldMkLst>
      </pc:sldChg>
      <pc:sldChg chg="addSp delSp modSp new mod modShow modNotes">
        <pc:chgData name="Usuario invitado" userId="S::urn:spo:anon#ec4df4a76bb67d04de7084406f077472f8575cd0443b88f6423cbdbfeee2ee58::" providerId="AD" clId="Web-{1AC088DA-CC86-91F1-D19D-DFCDD4FE0782}" dt="2025-03-06T20:05:44.888" v="54"/>
        <pc:sldMkLst>
          <pc:docMk/>
          <pc:sldMk cId="481132335" sldId="339"/>
        </pc:sldMkLst>
        <pc:spChg chg="del">
          <ac:chgData name="Usuario invitado" userId="S::urn:spo:anon#ec4df4a76bb67d04de7084406f077472f8575cd0443b88f6423cbdbfeee2ee58::" providerId="AD" clId="Web-{1AC088DA-CC86-91F1-D19D-DFCDD4FE0782}" dt="2025-03-06T18:41:45.068" v="12"/>
          <ac:spMkLst>
            <pc:docMk/>
            <pc:sldMk cId="481132335" sldId="339"/>
            <ac:spMk id="2" creationId="{9A9DA5B0-5969-5D88-8873-036E851878AF}"/>
          </ac:spMkLst>
        </pc:spChg>
        <pc:spChg chg="del">
          <ac:chgData name="Usuario invitado" userId="S::urn:spo:anon#ec4df4a76bb67d04de7084406f077472f8575cd0443b88f6423cbdbfeee2ee58::" providerId="AD" clId="Web-{1AC088DA-CC86-91F1-D19D-DFCDD4FE0782}" dt="2025-03-06T18:41:45.068" v="11"/>
          <ac:spMkLst>
            <pc:docMk/>
            <pc:sldMk cId="481132335" sldId="339"/>
            <ac:spMk id="3" creationId="{4F0CF0D9-7F13-8314-4F7E-81498027CDF5}"/>
          </ac:spMkLst>
        </pc:spChg>
        <pc:spChg chg="del">
          <ac:chgData name="Usuario invitado" userId="S::urn:spo:anon#ec4df4a76bb67d04de7084406f077472f8575cd0443b88f6423cbdbfeee2ee58::" providerId="AD" clId="Web-{1AC088DA-CC86-91F1-D19D-DFCDD4FE0782}" dt="2025-03-06T18:41:45.068" v="10"/>
          <ac:spMkLst>
            <pc:docMk/>
            <pc:sldMk cId="481132335" sldId="339"/>
            <ac:spMk id="4" creationId="{1472A8F4-E20C-C8C5-DB58-0D20C35F9BA6}"/>
          </ac:spMkLst>
        </pc:spChg>
        <pc:spChg chg="del">
          <ac:chgData name="Usuario invitado" userId="S::urn:spo:anon#ec4df4a76bb67d04de7084406f077472f8575cd0443b88f6423cbdbfeee2ee58::" providerId="AD" clId="Web-{1AC088DA-CC86-91F1-D19D-DFCDD4FE0782}" dt="2025-03-06T18:41:45.068" v="9"/>
          <ac:spMkLst>
            <pc:docMk/>
            <pc:sldMk cId="481132335" sldId="339"/>
            <ac:spMk id="5" creationId="{00A020E5-D51C-D35B-4A57-B0067F645BF2}"/>
          </ac:spMkLst>
        </pc:spChg>
        <pc:spChg chg="mod">
          <ac:chgData name="Usuario invitado" userId="S::urn:spo:anon#ec4df4a76bb67d04de7084406f077472f8575cd0443b88f6423cbdbfeee2ee58::" providerId="AD" clId="Web-{1AC088DA-CC86-91F1-D19D-DFCDD4FE0782}" dt="2025-03-06T19:12:30.176" v="36" actId="20577"/>
          <ac:spMkLst>
            <pc:docMk/>
            <pc:sldMk cId="481132335" sldId="339"/>
            <ac:spMk id="6" creationId="{28BBAD6E-EABD-7028-DE06-05A3ECD203D2}"/>
          </ac:spMkLst>
        </pc:spChg>
        <pc:spChg chg="del">
          <ac:chgData name="Usuario invitado" userId="S::urn:spo:anon#ec4df4a76bb67d04de7084406f077472f8575cd0443b88f6423cbdbfeee2ee58::" providerId="AD" clId="Web-{1AC088DA-CC86-91F1-D19D-DFCDD4FE0782}" dt="2025-03-06T18:41:45.068" v="8"/>
          <ac:spMkLst>
            <pc:docMk/>
            <pc:sldMk cId="481132335" sldId="339"/>
            <ac:spMk id="7" creationId="{B6AF410E-8CE4-9AA5-57C8-9F723DBDA39B}"/>
          </ac:spMkLst>
        </pc:spChg>
        <pc:spChg chg="del">
          <ac:chgData name="Usuario invitado" userId="S::urn:spo:anon#ec4df4a76bb67d04de7084406f077472f8575cd0443b88f6423cbdbfeee2ee58::" providerId="AD" clId="Web-{1AC088DA-CC86-91F1-D19D-DFCDD4FE0782}" dt="2025-03-06T18:41:45.068" v="7"/>
          <ac:spMkLst>
            <pc:docMk/>
            <pc:sldMk cId="481132335" sldId="339"/>
            <ac:spMk id="8" creationId="{44A423FA-5399-2D2A-C161-0CE2A53FC7FC}"/>
          </ac:spMkLst>
        </pc:spChg>
        <pc:picChg chg="add mod">
          <ac:chgData name="Usuario invitado" userId="S::urn:spo:anon#ec4df4a76bb67d04de7084406f077472f8575cd0443b88f6423cbdbfeee2ee58::" providerId="AD" clId="Web-{1AC088DA-CC86-91F1-D19D-DFCDD4FE0782}" dt="2025-03-06T18:42:15.569" v="17" actId="1076"/>
          <ac:picMkLst>
            <pc:docMk/>
            <pc:sldMk cId="481132335" sldId="339"/>
            <ac:picMk id="9" creationId="{B8E5D4F3-6BEB-8DD8-FB56-CCFA340DBE87}"/>
          </ac:picMkLst>
        </pc:picChg>
        <pc:cxnChg chg="add mod">
          <ac:chgData name="Usuario invitado" userId="S::urn:spo:anon#ec4df4a76bb67d04de7084406f077472f8575cd0443b88f6423cbdbfeee2ee58::" providerId="AD" clId="Web-{1AC088DA-CC86-91F1-D19D-DFCDD4FE0782}" dt="2025-03-06T18:42:57.867" v="35" actId="1076"/>
          <ac:cxnSpMkLst>
            <pc:docMk/>
            <pc:sldMk cId="481132335" sldId="339"/>
            <ac:cxnSpMk id="3" creationId="{222B35CD-D655-D22F-4D2F-0430EAE07C19}"/>
          </ac:cxnSpMkLst>
        </pc:cxnChg>
      </pc:sldChg>
      <pc:sldChg chg="delSp modSp new del mod modClrScheme chgLayout">
        <pc:chgData name="Usuario invitado" userId="S::urn:spo:anon#ec4df4a76bb67d04de7084406f077472f8575cd0443b88f6423cbdbfeee2ee58::" providerId="AD" clId="Web-{1AC088DA-CC86-91F1-D19D-DFCDD4FE0782}" dt="2025-03-06T18:41:29.958" v="5"/>
        <pc:sldMkLst>
          <pc:docMk/>
          <pc:sldMk cId="605278964" sldId="341"/>
        </pc:sldMkLst>
        <pc:spChg chg="del mod ord">
          <ac:chgData name="Usuario invitado" userId="S::urn:spo:anon#ec4df4a76bb67d04de7084406f077472f8575cd0443b88f6423cbdbfeee2ee58::" providerId="AD" clId="Web-{1AC088DA-CC86-91F1-D19D-DFCDD4FE0782}" dt="2025-03-06T18:41:26.068" v="4"/>
          <ac:spMkLst>
            <pc:docMk/>
            <pc:sldMk cId="605278964" sldId="341"/>
            <ac:spMk id="2" creationId="{16B4F0FB-0A96-5964-7D6D-22404CA89AEB}"/>
          </ac:spMkLst>
        </pc:spChg>
        <pc:spChg chg="del mod ord">
          <ac:chgData name="Usuario invitado" userId="S::urn:spo:anon#ec4df4a76bb67d04de7084406f077472f8575cd0443b88f6423cbdbfeee2ee58::" providerId="AD" clId="Web-{1AC088DA-CC86-91F1-D19D-DFCDD4FE0782}" dt="2025-03-06T18:41:26.068" v="4"/>
          <ac:spMkLst>
            <pc:docMk/>
            <pc:sldMk cId="605278964" sldId="341"/>
            <ac:spMk id="3" creationId="{96181C00-C6CC-1B8B-E370-40F09F2E0366}"/>
          </ac:spMkLst>
        </pc:spChg>
        <pc:spChg chg="del">
          <ac:chgData name="Usuario invitado" userId="S::urn:spo:anon#ec4df4a76bb67d04de7084406f077472f8575cd0443b88f6423cbdbfeee2ee58::" providerId="AD" clId="Web-{1AC088DA-CC86-91F1-D19D-DFCDD4FE0782}" dt="2025-03-06T18:36:56.888" v="1"/>
          <ac:spMkLst>
            <pc:docMk/>
            <pc:sldMk cId="605278964" sldId="341"/>
            <ac:spMk id="4" creationId="{2FE7C782-B956-1EE9-20A2-C329F301A539}"/>
          </ac:spMkLst>
        </pc:spChg>
        <pc:spChg chg="del">
          <ac:chgData name="Usuario invitado" userId="S::urn:spo:anon#ec4df4a76bb67d04de7084406f077472f8575cd0443b88f6423cbdbfeee2ee58::" providerId="AD" clId="Web-{1AC088DA-CC86-91F1-D19D-DFCDD4FE0782}" dt="2025-03-06T18:36:56.888" v="1"/>
          <ac:spMkLst>
            <pc:docMk/>
            <pc:sldMk cId="605278964" sldId="341"/>
            <ac:spMk id="5" creationId="{7242A755-2417-ED28-906B-0BA93F90E074}"/>
          </ac:spMkLst>
        </pc:spChg>
        <pc:spChg chg="del">
          <ac:chgData name="Usuario invitado" userId="S::urn:spo:anon#ec4df4a76bb67d04de7084406f077472f8575cd0443b88f6423cbdbfeee2ee58::" providerId="AD" clId="Web-{1AC088DA-CC86-91F1-D19D-DFCDD4FE0782}" dt="2025-03-06T18:36:56.888" v="1"/>
          <ac:spMkLst>
            <pc:docMk/>
            <pc:sldMk cId="605278964" sldId="341"/>
            <ac:spMk id="6" creationId="{69F33C22-62AD-14B4-1715-3DAB590299BB}"/>
          </ac:spMkLst>
        </pc:spChg>
        <pc:spChg chg="del">
          <ac:chgData name="Usuario invitado" userId="S::urn:spo:anon#ec4df4a76bb67d04de7084406f077472f8575cd0443b88f6423cbdbfeee2ee58::" providerId="AD" clId="Web-{1AC088DA-CC86-91F1-D19D-DFCDD4FE0782}" dt="2025-03-06T18:36:56.888" v="1"/>
          <ac:spMkLst>
            <pc:docMk/>
            <pc:sldMk cId="605278964" sldId="341"/>
            <ac:spMk id="7" creationId="{1A6DE141-842F-070E-D1A5-57A1C1DE8718}"/>
          </ac:spMkLst>
        </pc:spChg>
        <pc:spChg chg="del">
          <ac:chgData name="Usuario invitado" userId="S::urn:spo:anon#ec4df4a76bb67d04de7084406f077472f8575cd0443b88f6423cbdbfeee2ee58::" providerId="AD" clId="Web-{1AC088DA-CC86-91F1-D19D-DFCDD4FE0782}" dt="2025-03-06T18:36:56.888" v="1"/>
          <ac:spMkLst>
            <pc:docMk/>
            <pc:sldMk cId="605278964" sldId="341"/>
            <ac:spMk id="8" creationId="{9C32B54C-AD7B-A31A-47DA-6744BB62EA40}"/>
          </ac:spMkLst>
        </pc:spChg>
      </pc:sldChg>
    </pc:docChg>
  </pc:docChgLst>
  <pc:docChgLst>
    <pc:chgData name="Usuario invitado" userId="S::urn:spo:anon#ec4df4a76bb67d04de7084406f077472f8575cd0443b88f6423cbdbfeee2ee58::" providerId="AD" clId="Web-{3BCC1DB1-8928-D0A1-080F-3E69E6A481C2}"/>
    <pc:docChg chg="addSld delSld modSld sldOrd">
      <pc:chgData name="Usuario invitado" userId="S::urn:spo:anon#ec4df4a76bb67d04de7084406f077472f8575cd0443b88f6423cbdbfeee2ee58::" providerId="AD" clId="Web-{3BCC1DB1-8928-D0A1-080F-3E69E6A481C2}" dt="2025-03-06T00:22:20.758" v="162" actId="1076"/>
      <pc:docMkLst>
        <pc:docMk/>
      </pc:docMkLst>
      <pc:sldChg chg="addSp delSp modSp">
        <pc:chgData name="Usuario invitado" userId="S::urn:spo:anon#ec4df4a76bb67d04de7084406f077472f8575cd0443b88f6423cbdbfeee2ee58::" providerId="AD" clId="Web-{3BCC1DB1-8928-D0A1-080F-3E69E6A481C2}" dt="2025-03-05T23:27:19.197" v="86"/>
        <pc:sldMkLst>
          <pc:docMk/>
          <pc:sldMk cId="3608395392" sldId="315"/>
        </pc:sldMkLst>
        <pc:spChg chg="add mod">
          <ac:chgData name="Usuario invitado" userId="S::urn:spo:anon#ec4df4a76bb67d04de7084406f077472f8575cd0443b88f6423cbdbfeee2ee58::" providerId="AD" clId="Web-{3BCC1DB1-8928-D0A1-080F-3E69E6A481C2}" dt="2025-03-05T23:27:04.180" v="85"/>
          <ac:spMkLst>
            <pc:docMk/>
            <pc:sldMk cId="3608395392" sldId="315"/>
            <ac:spMk id="3" creationId="{A4537906-1BC1-D503-A4CD-A632C57DD557}"/>
          </ac:spMkLst>
        </pc:spChg>
        <pc:spChg chg="mod">
          <ac:chgData name="Usuario invitado" userId="S::urn:spo:anon#ec4df4a76bb67d04de7084406f077472f8575cd0443b88f6423cbdbfeee2ee58::" providerId="AD" clId="Web-{3BCC1DB1-8928-D0A1-080F-3E69E6A481C2}" dt="2025-03-05T23:25:56.926" v="80" actId="20577"/>
          <ac:spMkLst>
            <pc:docMk/>
            <pc:sldMk cId="3608395392" sldId="315"/>
            <ac:spMk id="8" creationId="{6199EC80-1745-DFF2-B5DB-D06BEE962010}"/>
          </ac:spMkLst>
        </pc:spChg>
        <pc:spChg chg="mod">
          <ac:chgData name="Usuario invitado" userId="S::urn:spo:anon#ec4df4a76bb67d04de7084406f077472f8575cd0443b88f6423cbdbfeee2ee58::" providerId="AD" clId="Web-{3BCC1DB1-8928-D0A1-080F-3E69E6A481C2}" dt="2025-03-05T23:25:39.018" v="77"/>
          <ac:spMkLst>
            <pc:docMk/>
            <pc:sldMk cId="3608395392" sldId="315"/>
            <ac:spMk id="10" creationId="{AA7F5E24-B6C8-42BD-559B-DCDF9A0A7F80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5T23:26:46.929" v="83"/>
          <ac:spMkLst>
            <pc:docMk/>
            <pc:sldMk cId="3608395392" sldId="315"/>
            <ac:spMk id="27" creationId="{F27B6681-BB20-CC1D-0F9B-084D14AF0C40}"/>
          </ac:spMkLst>
        </pc:spChg>
        <pc:spChg chg="mod">
          <ac:chgData name="Usuario invitado" userId="S::urn:spo:anon#ec4df4a76bb67d04de7084406f077472f8575cd0443b88f6423cbdbfeee2ee58::" providerId="AD" clId="Web-{3BCC1DB1-8928-D0A1-080F-3E69E6A481C2}" dt="2025-03-05T23:27:19.197" v="86"/>
          <ac:spMkLst>
            <pc:docMk/>
            <pc:sldMk cId="3608395392" sldId="315"/>
            <ac:spMk id="28" creationId="{7DD3AF7A-DD04-4928-205A-824F34A1EF86}"/>
          </ac:spMkLst>
        </pc:spChg>
        <pc:picChg chg="mod">
          <ac:chgData name="Usuario invitado" userId="S::urn:spo:anon#ec4df4a76bb67d04de7084406f077472f8575cd0443b88f6423cbdbfeee2ee58::" providerId="AD" clId="Web-{3BCC1DB1-8928-D0A1-080F-3E69E6A481C2}" dt="2025-03-05T23:24:43.765" v="70"/>
          <ac:picMkLst>
            <pc:docMk/>
            <pc:sldMk cId="3608395392" sldId="315"/>
            <ac:picMk id="54" creationId="{D46894A2-A466-25A4-2C4E-2440EFBA585E}"/>
          </ac:picMkLst>
        </pc:picChg>
        <pc:cxnChg chg="mod">
          <ac:chgData name="Usuario invitado" userId="S::urn:spo:anon#ec4df4a76bb67d04de7084406f077472f8575cd0443b88f6423cbdbfeee2ee58::" providerId="AD" clId="Web-{3BCC1DB1-8928-D0A1-080F-3E69E6A481C2}" dt="2025-03-05T22:54:56.768" v="1" actId="1076"/>
          <ac:cxnSpMkLst>
            <pc:docMk/>
            <pc:sldMk cId="3608395392" sldId="315"/>
            <ac:cxnSpMk id="4" creationId="{2EC6DAC7-0048-6913-1C94-1C323AD937C8}"/>
          </ac:cxnSpMkLst>
        </pc:cxnChg>
      </pc:sldChg>
      <pc:sldChg chg="ord">
        <pc:chgData name="Usuario invitado" userId="S::urn:spo:anon#ec4df4a76bb67d04de7084406f077472f8575cd0443b88f6423cbdbfeee2ee58::" providerId="AD" clId="Web-{3BCC1DB1-8928-D0A1-080F-3E69E6A481C2}" dt="2025-03-05T22:52:36.136" v="0"/>
        <pc:sldMkLst>
          <pc:docMk/>
          <pc:sldMk cId="2086546292" sldId="321"/>
        </pc:sldMkLst>
      </pc:sldChg>
      <pc:sldChg chg="addSp delSp modSp">
        <pc:chgData name="Usuario invitado" userId="S::urn:spo:anon#ec4df4a76bb67d04de7084406f077472f8575cd0443b88f6423cbdbfeee2ee58::" providerId="AD" clId="Web-{3BCC1DB1-8928-D0A1-080F-3E69E6A481C2}" dt="2025-03-06T00:22:20.758" v="162" actId="1076"/>
        <pc:sldMkLst>
          <pc:docMk/>
          <pc:sldMk cId="1633293916" sldId="324"/>
        </pc:sldMkLst>
        <pc:spChg chg="del">
          <ac:chgData name="Usuario invitado" userId="S::urn:spo:anon#ec4df4a76bb67d04de7084406f077472f8575cd0443b88f6423cbdbfeee2ee58::" providerId="AD" clId="Web-{3BCC1DB1-8928-D0A1-080F-3E69E6A481C2}" dt="2025-03-06T00:20:04.088" v="112"/>
          <ac:spMkLst>
            <pc:docMk/>
            <pc:sldMk cId="1633293916" sldId="324"/>
            <ac:spMk id="2" creationId="{12407D01-A7BC-885C-1E4C-7742E0C8DD1E}"/>
          </ac:spMkLst>
        </pc:spChg>
        <pc:spChg chg="add del mod">
          <ac:chgData name="Usuario invitado" userId="S::urn:spo:anon#ec4df4a76bb67d04de7084406f077472f8575cd0443b88f6423cbdbfeee2ee58::" providerId="AD" clId="Web-{3BCC1DB1-8928-D0A1-080F-3E69E6A481C2}" dt="2025-03-06T00:20:07.479" v="133"/>
          <ac:spMkLst>
            <pc:docMk/>
            <pc:sldMk cId="1633293916" sldId="324"/>
            <ac:spMk id="4" creationId="{CB0F9D88-D9AB-77A6-8760-F5C40FA39D76}"/>
          </ac:spMkLst>
        </pc:spChg>
        <pc:spChg chg="add">
          <ac:chgData name="Usuario invitado" userId="S::urn:spo:anon#ec4df4a76bb67d04de7084406f077472f8575cd0443b88f6423cbdbfeee2ee58::" providerId="AD" clId="Web-{3BCC1DB1-8928-D0A1-080F-3E69E6A481C2}" dt="2025-03-06T00:20:08.745" v="135"/>
          <ac:spMkLst>
            <pc:docMk/>
            <pc:sldMk cId="1633293916" sldId="324"/>
            <ac:spMk id="8" creationId="{138256A5-59F6-1DB5-8065-5CE7B74D2C47}"/>
          </ac:spMkLst>
        </pc:spChg>
        <pc:spChg chg="add mod">
          <ac:chgData name="Usuario invitado" userId="S::urn:spo:anon#ec4df4a76bb67d04de7084406f077472f8575cd0443b88f6423cbdbfeee2ee58::" providerId="AD" clId="Web-{3BCC1DB1-8928-D0A1-080F-3E69E6A481C2}" dt="2025-03-06T00:21:31.708" v="159" actId="1076"/>
          <ac:spMkLst>
            <pc:docMk/>
            <pc:sldMk cId="1633293916" sldId="324"/>
            <ac:spMk id="17" creationId="{F41F8D5B-4562-CC7B-2188-B4D1CBB5E013}"/>
          </ac:spMkLst>
        </pc:spChg>
        <pc:spChg chg="add">
          <ac:chgData name="Usuario invitado" userId="S::urn:spo:anon#ec4df4a76bb67d04de7084406f077472f8575cd0443b88f6423cbdbfeee2ee58::" providerId="AD" clId="Web-{3BCC1DB1-8928-D0A1-080F-3E69E6A481C2}" dt="2025-03-06T00:20:08.823" v="140"/>
          <ac:spMkLst>
            <pc:docMk/>
            <pc:sldMk cId="1633293916" sldId="324"/>
            <ac:spMk id="19" creationId="{406EB82B-6743-ABC4-3F99-25DD99275715}"/>
          </ac:spMkLst>
        </pc:spChg>
        <pc:spChg chg="add mod">
          <ac:chgData name="Usuario invitado" userId="S::urn:spo:anon#ec4df4a76bb67d04de7084406f077472f8575cd0443b88f6423cbdbfeee2ee58::" providerId="AD" clId="Web-{3BCC1DB1-8928-D0A1-080F-3E69E6A481C2}" dt="2025-03-06T00:20:32.439" v="150"/>
          <ac:spMkLst>
            <pc:docMk/>
            <pc:sldMk cId="1633293916" sldId="324"/>
            <ac:spMk id="21" creationId="{F832DC35-C2D8-9F38-E2AF-0B24C335BFBE}"/>
          </ac:spMkLst>
        </pc:spChg>
        <pc:spChg chg="add mod">
          <ac:chgData name="Usuario invitado" userId="S::urn:spo:anon#ec4df4a76bb67d04de7084406f077472f8575cd0443b88f6423cbdbfeee2ee58::" providerId="AD" clId="Web-{3BCC1DB1-8928-D0A1-080F-3E69E6A481C2}" dt="2025-03-06T00:21:01.597" v="157"/>
          <ac:spMkLst>
            <pc:docMk/>
            <pc:sldMk cId="1633293916" sldId="324"/>
            <ac:spMk id="196" creationId="{DDCB36AC-DB25-1F7C-2452-888791802CE5}"/>
          </ac:spMkLst>
        </pc:spChg>
        <pc:spChg chg="add mod">
          <ac:chgData name="Usuario invitado" userId="S::urn:spo:anon#ec4df4a76bb67d04de7084406f077472f8575cd0443b88f6423cbdbfeee2ee58::" providerId="AD" clId="Web-{3BCC1DB1-8928-D0A1-080F-3E69E6A481C2}" dt="2025-03-06T00:20:51.549" v="154"/>
          <ac:spMkLst>
            <pc:docMk/>
            <pc:sldMk cId="1633293916" sldId="324"/>
            <ac:spMk id="198" creationId="{79069496-EBED-0641-BEF9-5AE05FCD985A}"/>
          </ac:spMkLst>
        </pc:spChg>
        <pc:spChg chg="add">
          <ac:chgData name="Usuario invitado" userId="S::urn:spo:anon#ec4df4a76bb67d04de7084406f077472f8575cd0443b88f6423cbdbfeee2ee58::" providerId="AD" clId="Web-{3BCC1DB1-8928-D0A1-080F-3E69E6A481C2}" dt="2025-03-06T00:20:09.011" v="148"/>
          <ac:spMkLst>
            <pc:docMk/>
            <pc:sldMk cId="1633293916" sldId="324"/>
            <ac:spMk id="200" creationId="{8219E50A-B7E9-27C0-A579-C464E4C3DDBD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135" v="129"/>
          <ac:spMkLst>
            <pc:docMk/>
            <pc:sldMk cId="1633293916" sldId="324"/>
            <ac:spMk id="202" creationId="{E34072BF-5718-2EB8-34BF-FC2116A7E33A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135" v="128"/>
          <ac:spMkLst>
            <pc:docMk/>
            <pc:sldMk cId="1633293916" sldId="324"/>
            <ac:spMk id="204" creationId="{300EE4C1-2B5F-B49D-EDC3-D483FD27725A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135" v="127"/>
          <ac:spMkLst>
            <pc:docMk/>
            <pc:sldMk cId="1633293916" sldId="324"/>
            <ac:spMk id="206" creationId="{2EA89F54-0D3E-50A5-117B-50DFA343A6DF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135" v="126"/>
          <ac:spMkLst>
            <pc:docMk/>
            <pc:sldMk cId="1633293916" sldId="324"/>
            <ac:spMk id="208" creationId="{8E21B02B-608E-10A8-3D84-06650A51F0A9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135" v="121"/>
          <ac:spMkLst>
            <pc:docMk/>
            <pc:sldMk cId="1633293916" sldId="324"/>
            <ac:spMk id="234" creationId="{229A50BF-A8EE-474D-C217-6223306091E9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088" v="120"/>
          <ac:spMkLst>
            <pc:docMk/>
            <pc:sldMk cId="1633293916" sldId="324"/>
            <ac:spMk id="236" creationId="{B73EEE42-BFB4-1CF2-77CB-D36EB4BEBFEC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088" v="119"/>
          <ac:spMkLst>
            <pc:docMk/>
            <pc:sldMk cId="1633293916" sldId="324"/>
            <ac:spMk id="238" creationId="{757CFA6E-A408-E3B7-2A23-821CB101B90B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088" v="118"/>
          <ac:spMkLst>
            <pc:docMk/>
            <pc:sldMk cId="1633293916" sldId="324"/>
            <ac:spMk id="240" creationId="{B5652C8B-B30E-2703-DFA4-A4ABF84FD41F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135" v="130"/>
          <ac:spMkLst>
            <pc:docMk/>
            <pc:sldMk cId="1633293916" sldId="324"/>
            <ac:spMk id="250" creationId="{2D96B93C-9ED9-F8F0-5308-17A44287DEE0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135" v="131"/>
          <ac:spMkLst>
            <pc:docMk/>
            <pc:sldMk cId="1633293916" sldId="324"/>
            <ac:spMk id="264" creationId="{BE54F398-2F6A-0944-BB34-DDDD39C8173E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088" v="115"/>
          <ac:spMkLst>
            <pc:docMk/>
            <pc:sldMk cId="1633293916" sldId="324"/>
            <ac:spMk id="266" creationId="{C3164129-B2ED-C5F7-0B3C-4B9F6DB590AA}"/>
          </ac:spMkLst>
        </pc:spChg>
        <pc:spChg chg="del">
          <ac:chgData name="Usuario invitado" userId="S::urn:spo:anon#ec4df4a76bb67d04de7084406f077472f8575cd0443b88f6423cbdbfeee2ee58::" providerId="AD" clId="Web-{3BCC1DB1-8928-D0A1-080F-3E69E6A481C2}" dt="2025-03-06T00:20:04.135" v="132"/>
          <ac:spMkLst>
            <pc:docMk/>
            <pc:sldMk cId="1633293916" sldId="324"/>
            <ac:spMk id="278" creationId="{BE89DCC7-F6C6-BCF9-F575-947CCDAC0A4B}"/>
          </ac:spMkLst>
        </pc:spChg>
        <pc:grpChg chg="add">
          <ac:chgData name="Usuario invitado" userId="S::urn:spo:anon#ec4df4a76bb67d04de7084406f077472f8575cd0443b88f6423cbdbfeee2ee58::" providerId="AD" clId="Web-{3BCC1DB1-8928-D0A1-080F-3E69E6A481C2}" dt="2025-03-06T00:20:08.964" v="144"/>
          <ac:grpSpMkLst>
            <pc:docMk/>
            <pc:sldMk cId="1633293916" sldId="324"/>
            <ac:grpSpMk id="192" creationId="{09BAA401-2DED-D92F-4B21-D61F2DE458FE}"/>
          </ac:grpSpMkLst>
        </pc:grpChg>
        <pc:grpChg chg="del">
          <ac:chgData name="Usuario invitado" userId="S::urn:spo:anon#ec4df4a76bb67d04de7084406f077472f8575cd0443b88f6423cbdbfeee2ee58::" providerId="AD" clId="Web-{3BCC1DB1-8928-D0A1-080F-3E69E6A481C2}" dt="2025-03-06T00:20:04.088" v="117"/>
          <ac:grpSpMkLst>
            <pc:docMk/>
            <pc:sldMk cId="1633293916" sldId="324"/>
            <ac:grpSpMk id="248" creationId="{3482AFDD-EBA0-BA1B-4EED-ED2F5FE890F7}"/>
          </ac:grpSpMkLst>
        </pc:grpChg>
        <pc:grpChg chg="del">
          <ac:chgData name="Usuario invitado" userId="S::urn:spo:anon#ec4df4a76bb67d04de7084406f077472f8575cd0443b88f6423cbdbfeee2ee58::" providerId="AD" clId="Web-{3BCC1DB1-8928-D0A1-080F-3E69E6A481C2}" dt="2025-03-06T00:20:04.088" v="116"/>
          <ac:grpSpMkLst>
            <pc:docMk/>
            <pc:sldMk cId="1633293916" sldId="324"/>
            <ac:grpSpMk id="263" creationId="{4B42DD09-4B49-C69E-D069-33F7E2661180}"/>
          </ac:grpSpMkLst>
        </pc:grpChg>
        <pc:grpChg chg="del">
          <ac:chgData name="Usuario invitado" userId="S::urn:spo:anon#ec4df4a76bb67d04de7084406f077472f8575cd0443b88f6423cbdbfeee2ee58::" providerId="AD" clId="Web-{3BCC1DB1-8928-D0A1-080F-3E69E6A481C2}" dt="2025-03-06T00:20:04.088" v="114"/>
          <ac:grpSpMkLst>
            <pc:docMk/>
            <pc:sldMk cId="1633293916" sldId="324"/>
            <ac:grpSpMk id="270" creationId="{ACCE61F8-1F57-D9A4-EE70-5964BBEC1261}"/>
          </ac:grpSpMkLst>
        </pc:grpChg>
        <pc:grpChg chg="del">
          <ac:chgData name="Usuario invitado" userId="S::urn:spo:anon#ec4df4a76bb67d04de7084406f077472f8575cd0443b88f6423cbdbfeee2ee58::" providerId="AD" clId="Web-{3BCC1DB1-8928-D0A1-080F-3E69E6A481C2}" dt="2025-03-06T00:20:04.088" v="113"/>
          <ac:grpSpMkLst>
            <pc:docMk/>
            <pc:sldMk cId="1633293916" sldId="324"/>
            <ac:grpSpMk id="277" creationId="{3D26BD1B-E626-A564-98DF-523153B25797}"/>
          </ac:grpSpMkLst>
        </pc:grpChg>
        <pc:picChg chg="add">
          <ac:chgData name="Usuario invitado" userId="S::urn:spo:anon#ec4df4a76bb67d04de7084406f077472f8575cd0443b88f6423cbdbfeee2ee58::" providerId="AD" clId="Web-{3BCC1DB1-8928-D0A1-080F-3E69E6A481C2}" dt="2025-03-06T00:20:08.745" v="134"/>
          <ac:picMkLst>
            <pc:docMk/>
            <pc:sldMk cId="1633293916" sldId="324"/>
            <ac:picMk id="6" creationId="{314810D0-C8F8-A83C-1BEB-88D1B2B12554}"/>
          </ac:picMkLst>
        </pc:picChg>
        <pc:picChg chg="add">
          <ac:chgData name="Usuario invitado" userId="S::urn:spo:anon#ec4df4a76bb67d04de7084406f077472f8575cd0443b88f6423cbdbfeee2ee58::" providerId="AD" clId="Web-{3BCC1DB1-8928-D0A1-080F-3E69E6A481C2}" dt="2025-03-06T00:20:08.776" v="136"/>
          <ac:picMkLst>
            <pc:docMk/>
            <pc:sldMk cId="1633293916" sldId="324"/>
            <ac:picMk id="10" creationId="{530572CE-FDB1-7A72-1A47-E071CA777023}"/>
          </ac:picMkLst>
        </pc:picChg>
        <pc:picChg chg="add">
          <ac:chgData name="Usuario invitado" userId="S::urn:spo:anon#ec4df4a76bb67d04de7084406f077472f8575cd0443b88f6423cbdbfeee2ee58::" providerId="AD" clId="Web-{3BCC1DB1-8928-D0A1-080F-3E69E6A481C2}" dt="2025-03-06T00:20:08.792" v="137"/>
          <ac:picMkLst>
            <pc:docMk/>
            <pc:sldMk cId="1633293916" sldId="324"/>
            <ac:picMk id="12" creationId="{9F82FDAC-6457-DD92-2F7D-8059C036F52D}"/>
          </ac:picMkLst>
        </pc:picChg>
        <pc:picChg chg="add">
          <ac:chgData name="Usuario invitado" userId="S::urn:spo:anon#ec4df4a76bb67d04de7084406f077472f8575cd0443b88f6423cbdbfeee2ee58::" providerId="AD" clId="Web-{3BCC1DB1-8928-D0A1-080F-3E69E6A481C2}" dt="2025-03-06T00:20:08.979" v="145"/>
          <ac:picMkLst>
            <pc:docMk/>
            <pc:sldMk cId="1633293916" sldId="324"/>
            <ac:picMk id="194" creationId="{415E87BE-6B75-43CA-91EB-310577B8ACEF}"/>
          </ac:picMkLst>
        </pc:picChg>
        <pc:picChg chg="add mod ord">
          <ac:chgData name="Usuario invitado" userId="S::urn:spo:anon#ec4df4a76bb67d04de7084406f077472f8575cd0443b88f6423cbdbfeee2ee58::" providerId="AD" clId="Web-{3BCC1DB1-8928-D0A1-080F-3E69E6A481C2}" dt="2025-03-06T00:22:20.758" v="162" actId="1076"/>
          <ac:picMkLst>
            <pc:docMk/>
            <pc:sldMk cId="1633293916" sldId="324"/>
            <ac:picMk id="203" creationId="{06589E5B-4438-4D7B-E2F9-4C05ADFF7288}"/>
          </ac:picMkLst>
        </pc:picChg>
        <pc:cxnChg chg="add">
          <ac:chgData name="Usuario invitado" userId="S::urn:spo:anon#ec4df4a76bb67d04de7084406f077472f8575cd0443b88f6423cbdbfeee2ee58::" providerId="AD" clId="Web-{3BCC1DB1-8928-D0A1-080F-3E69E6A481C2}" dt="2025-03-06T00:20:08.807" v="138"/>
          <ac:cxnSpMkLst>
            <pc:docMk/>
            <pc:sldMk cId="1633293916" sldId="324"/>
            <ac:cxnSpMk id="15" creationId="{7738A98F-2D6A-8444-2087-EE7D40B6A8BF}"/>
          </ac:cxnSpMkLst>
        </pc:cxnChg>
        <pc:cxnChg chg="add mod">
          <ac:chgData name="Usuario invitado" userId="S::urn:spo:anon#ec4df4a76bb67d04de7084406f077472f8575cd0443b88f6423cbdbfeee2ee58::" providerId="AD" clId="Web-{3BCC1DB1-8928-D0A1-080F-3E69E6A481C2}" dt="2025-03-06T00:20:18.355" v="149"/>
          <ac:cxnSpMkLst>
            <pc:docMk/>
            <pc:sldMk cId="1633293916" sldId="324"/>
            <ac:cxnSpMk id="23" creationId="{4816DAEF-41C4-B502-F243-904C5267E9FA}"/>
          </ac:cxnSpMkLst>
        </pc:cxnChg>
        <pc:cxnChg chg="add mod">
          <ac:chgData name="Usuario invitado" userId="S::urn:spo:anon#ec4df4a76bb67d04de7084406f077472f8575cd0443b88f6423cbdbfeee2ee58::" providerId="AD" clId="Web-{3BCC1DB1-8928-D0A1-080F-3E69E6A481C2}" dt="2025-03-06T00:20:40.142" v="151"/>
          <ac:cxnSpMkLst>
            <pc:docMk/>
            <pc:sldMk cId="1633293916" sldId="324"/>
            <ac:cxnSpMk id="25" creationId="{EF8DEF0E-E545-B8C6-DD88-1013CA0869E2}"/>
          </ac:cxnSpMkLst>
        </pc:cxnChg>
        <pc:cxnChg chg="del">
          <ac:chgData name="Usuario invitado" userId="S::urn:spo:anon#ec4df4a76bb67d04de7084406f077472f8575cd0443b88f6423cbdbfeee2ee58::" providerId="AD" clId="Web-{3BCC1DB1-8928-D0A1-080F-3E69E6A481C2}" dt="2025-03-06T00:20:04.135" v="125"/>
          <ac:cxnSpMkLst>
            <pc:docMk/>
            <pc:sldMk cId="1633293916" sldId="324"/>
            <ac:cxnSpMk id="218" creationId="{5A40D77F-4F38-20F0-0A1F-C95DCDE80C5C}"/>
          </ac:cxnSpMkLst>
        </pc:cxnChg>
        <pc:cxnChg chg="del">
          <ac:chgData name="Usuario invitado" userId="S::urn:spo:anon#ec4df4a76bb67d04de7084406f077472f8575cd0443b88f6423cbdbfeee2ee58::" providerId="AD" clId="Web-{3BCC1DB1-8928-D0A1-080F-3E69E6A481C2}" dt="2025-03-06T00:20:04.135" v="124"/>
          <ac:cxnSpMkLst>
            <pc:docMk/>
            <pc:sldMk cId="1633293916" sldId="324"/>
            <ac:cxnSpMk id="220" creationId="{D53A16E8-F25C-B1CC-C919-BF936891BDC6}"/>
          </ac:cxnSpMkLst>
        </pc:cxnChg>
        <pc:cxnChg chg="del">
          <ac:chgData name="Usuario invitado" userId="S::urn:spo:anon#ec4df4a76bb67d04de7084406f077472f8575cd0443b88f6423cbdbfeee2ee58::" providerId="AD" clId="Web-{3BCC1DB1-8928-D0A1-080F-3E69E6A481C2}" dt="2025-03-06T00:20:04.135" v="123"/>
          <ac:cxnSpMkLst>
            <pc:docMk/>
            <pc:sldMk cId="1633293916" sldId="324"/>
            <ac:cxnSpMk id="230" creationId="{3CB74150-9DE7-1C0F-72C7-F4240A909CE8}"/>
          </ac:cxnSpMkLst>
        </pc:cxnChg>
        <pc:cxnChg chg="del">
          <ac:chgData name="Usuario invitado" userId="S::urn:spo:anon#ec4df4a76bb67d04de7084406f077472f8575cd0443b88f6423cbdbfeee2ee58::" providerId="AD" clId="Web-{3BCC1DB1-8928-D0A1-080F-3E69E6A481C2}" dt="2025-03-06T00:20:04.135" v="122"/>
          <ac:cxnSpMkLst>
            <pc:docMk/>
            <pc:sldMk cId="1633293916" sldId="324"/>
            <ac:cxnSpMk id="232" creationId="{91FF2FE6-72B2-9A63-A2F8-EABA8F6F4D28}"/>
          </ac:cxnSpMkLst>
        </pc:cxnChg>
      </pc:sldChg>
      <pc:sldChg chg="addSp modSp">
        <pc:chgData name="Usuario invitado" userId="S::urn:spo:anon#ec4df4a76bb67d04de7084406f077472f8575cd0443b88f6423cbdbfeee2ee58::" providerId="AD" clId="Web-{3BCC1DB1-8928-D0A1-080F-3E69E6A481C2}" dt="2025-03-05T23:29:08.376" v="110" actId="20577"/>
        <pc:sldMkLst>
          <pc:docMk/>
          <pc:sldMk cId="2239638277" sldId="328"/>
        </pc:sldMkLst>
        <pc:spChg chg="mod">
          <ac:chgData name="Usuario invitado" userId="S::urn:spo:anon#ec4df4a76bb67d04de7084406f077472f8575cd0443b88f6423cbdbfeee2ee58::" providerId="AD" clId="Web-{3BCC1DB1-8928-D0A1-080F-3E69E6A481C2}" dt="2025-03-05T23:29:08.376" v="110" actId="20577"/>
          <ac:spMkLst>
            <pc:docMk/>
            <pc:sldMk cId="2239638277" sldId="328"/>
            <ac:spMk id="13" creationId="{8E94AA40-62F8-5569-78F8-D4E43AB1CC73}"/>
          </ac:spMkLst>
        </pc:spChg>
        <pc:spChg chg="mod">
          <ac:chgData name="Usuario invitado" userId="S::urn:spo:anon#ec4df4a76bb67d04de7084406f077472f8575cd0443b88f6423cbdbfeee2ee58::" providerId="AD" clId="Web-{3BCC1DB1-8928-D0A1-080F-3E69E6A481C2}" dt="2025-03-05T23:29:03.001" v="105" actId="1076"/>
          <ac:spMkLst>
            <pc:docMk/>
            <pc:sldMk cId="2239638277" sldId="328"/>
            <ac:spMk id="14" creationId="{DFC98C40-AB87-A378-5AF9-6A060F0ED9FB}"/>
          </ac:spMkLst>
        </pc:spChg>
        <pc:spChg chg="mod">
          <ac:chgData name="Usuario invitado" userId="S::urn:spo:anon#ec4df4a76bb67d04de7084406f077472f8575cd0443b88f6423cbdbfeee2ee58::" providerId="AD" clId="Web-{3BCC1DB1-8928-D0A1-080F-3E69E6A481C2}" dt="2025-03-05T23:29:05.704" v="106" actId="1076"/>
          <ac:spMkLst>
            <pc:docMk/>
            <pc:sldMk cId="2239638277" sldId="328"/>
            <ac:spMk id="15" creationId="{BA31BCB4-CB7A-BED7-CCC6-C8009696D9FD}"/>
          </ac:spMkLst>
        </pc:spChg>
        <pc:spChg chg="mod">
          <ac:chgData name="Usuario invitado" userId="S::urn:spo:anon#ec4df4a76bb67d04de7084406f077472f8575cd0443b88f6423cbdbfeee2ee58::" providerId="AD" clId="Web-{3BCC1DB1-8928-D0A1-080F-3E69E6A481C2}" dt="2025-03-05T23:23:41.573" v="67" actId="1076"/>
          <ac:spMkLst>
            <pc:docMk/>
            <pc:sldMk cId="2239638277" sldId="328"/>
            <ac:spMk id="26" creationId="{55D2AA02-01CC-E9A1-C85E-4CB8F6B07437}"/>
          </ac:spMkLst>
        </pc:spChg>
        <pc:grpChg chg="add mod">
          <ac:chgData name="Usuario invitado" userId="S::urn:spo:anon#ec4df4a76bb67d04de7084406f077472f8575cd0443b88f6423cbdbfeee2ee58::" providerId="AD" clId="Web-{3BCC1DB1-8928-D0A1-080F-3E69E6A481C2}" dt="2025-03-05T23:22:36.490" v="10" actId="1076"/>
          <ac:grpSpMkLst>
            <pc:docMk/>
            <pc:sldMk cId="2239638277" sldId="328"/>
            <ac:grpSpMk id="31" creationId="{945E0BDD-0729-B872-98C1-29A342D3AEF7}"/>
          </ac:grpSpMkLst>
        </pc:grpChg>
        <pc:picChg chg="add mod ord">
          <ac:chgData name="Usuario invitado" userId="S::urn:spo:anon#ec4df4a76bb67d04de7084406f077472f8575cd0443b88f6423cbdbfeee2ee58::" providerId="AD" clId="Web-{3BCC1DB1-8928-D0A1-080F-3E69E6A481C2}" dt="2025-03-05T23:22:36.381" v="9" actId="1076"/>
          <ac:picMkLst>
            <pc:docMk/>
            <pc:sldMk cId="2239638277" sldId="328"/>
            <ac:picMk id="33" creationId="{874B372F-EFA9-0422-E1C0-53284DC34CFC}"/>
          </ac:picMkLst>
        </pc:picChg>
      </pc:sldChg>
      <pc:sldChg chg="add del">
        <pc:chgData name="Usuario invitado" userId="S::urn:spo:anon#ec4df4a76bb67d04de7084406f077472f8575cd0443b88f6423cbdbfeee2ee58::" providerId="AD" clId="Web-{3BCC1DB1-8928-D0A1-080F-3E69E6A481C2}" dt="2025-03-05T23:21:31.798" v="4"/>
        <pc:sldMkLst>
          <pc:docMk/>
          <pc:sldMk cId="3707705496" sldId="331"/>
        </pc:sldMkLst>
      </pc:sldChg>
      <pc:sldChg chg="add del">
        <pc:chgData name="Usuario invitado" userId="S::urn:spo:anon#ec4df4a76bb67d04de7084406f077472f8575cd0443b88f6423cbdbfeee2ee58::" providerId="AD" clId="Web-{3BCC1DB1-8928-D0A1-080F-3E69E6A481C2}" dt="2025-03-06T00:21:12.363" v="158"/>
        <pc:sldMkLst>
          <pc:docMk/>
          <pc:sldMk cId="3794210571" sldId="331"/>
        </pc:sldMkLst>
      </pc:sldChg>
    </pc:docChg>
  </pc:docChgLst>
  <pc:docChgLst>
    <pc:chgData name="Usuario invitado" userId="S::urn:spo:anon#ec4df4a76bb67d04de7084406f077472f8575cd0443b88f6423cbdbfeee2ee58::" providerId="AD" clId="Web-{F3919117-0A51-4486-67CB-0BF6E10DD2E6}"/>
    <pc:docChg chg="modSld">
      <pc:chgData name="Usuario invitado" userId="S::urn:spo:anon#ec4df4a76bb67d04de7084406f077472f8575cd0443b88f6423cbdbfeee2ee58::" providerId="AD" clId="Web-{F3919117-0A51-4486-67CB-0BF6E10DD2E6}" dt="2025-03-05T05:15:50.223" v="543"/>
      <pc:docMkLst>
        <pc:docMk/>
      </pc:docMkLst>
      <pc:sldChg chg="modSp">
        <pc:chgData name="Usuario invitado" userId="S::urn:spo:anon#ec4df4a76bb67d04de7084406f077472f8575cd0443b88f6423cbdbfeee2ee58::" providerId="AD" clId="Web-{F3919117-0A51-4486-67CB-0BF6E10DD2E6}" dt="2025-03-05T04:54:53.632" v="440" actId="1076"/>
        <pc:sldMkLst>
          <pc:docMk/>
          <pc:sldMk cId="0" sldId="297"/>
        </pc:sldMkLst>
        <pc:grpChg chg="mod">
          <ac:chgData name="Usuario invitado" userId="S::urn:spo:anon#ec4df4a76bb67d04de7084406f077472f8575cd0443b88f6423cbdbfeee2ee58::" providerId="AD" clId="Web-{F3919117-0A51-4486-67CB-0BF6E10DD2E6}" dt="2025-03-05T04:54:53.632" v="440" actId="1076"/>
          <ac:grpSpMkLst>
            <pc:docMk/>
            <pc:sldMk cId="0" sldId="297"/>
            <ac:grpSpMk id="10692" creationId="{00000000-0000-0000-0000-000000000000}"/>
          </ac:grpSpMkLst>
        </pc:grpChg>
      </pc:sldChg>
      <pc:sldChg chg="modSp">
        <pc:chgData name="Usuario invitado" userId="S::urn:spo:anon#ec4df4a76bb67d04de7084406f077472f8575cd0443b88f6423cbdbfeee2ee58::" providerId="AD" clId="Web-{F3919117-0A51-4486-67CB-0BF6E10DD2E6}" dt="2025-03-05T05:12:09.875" v="527" actId="1076"/>
        <pc:sldMkLst>
          <pc:docMk/>
          <pc:sldMk cId="0" sldId="302"/>
        </pc:sldMkLst>
        <pc:grpChg chg="mod">
          <ac:chgData name="Usuario invitado" userId="S::urn:spo:anon#ec4df4a76bb67d04de7084406f077472f8575cd0443b88f6423cbdbfeee2ee58::" providerId="AD" clId="Web-{F3919117-0A51-4486-67CB-0BF6E10DD2E6}" dt="2025-03-05T05:12:09.875" v="527" actId="1076"/>
          <ac:grpSpMkLst>
            <pc:docMk/>
            <pc:sldMk cId="0" sldId="302"/>
            <ac:grpSpMk id="13708" creationId="{00000000-0000-0000-0000-000000000000}"/>
          </ac:grpSpMkLst>
        </pc:grpChg>
      </pc:sldChg>
      <pc:sldChg chg="modSp">
        <pc:chgData name="Usuario invitado" userId="S::urn:spo:anon#ec4df4a76bb67d04de7084406f077472f8575cd0443b88f6423cbdbfeee2ee58::" providerId="AD" clId="Web-{F3919117-0A51-4486-67CB-0BF6E10DD2E6}" dt="2025-03-05T04:59:56.466" v="466"/>
        <pc:sldMkLst>
          <pc:docMk/>
          <pc:sldMk cId="3479064295" sldId="305"/>
        </pc:sldMkLst>
        <pc:spChg chg="mod">
          <ac:chgData name="Usuario invitado" userId="S::urn:spo:anon#ec4df4a76bb67d04de7084406f077472f8575cd0443b88f6423cbdbfeee2ee58::" providerId="AD" clId="Web-{F3919117-0A51-4486-67CB-0BF6E10DD2E6}" dt="2025-03-05T04:59:56.466" v="466"/>
          <ac:spMkLst>
            <pc:docMk/>
            <pc:sldMk cId="3479064295" sldId="305"/>
            <ac:spMk id="2017" creationId="{B5DD35FD-D379-81D2-7BA2-47430B54FFCF}"/>
          </ac:spMkLst>
        </pc:spChg>
      </pc:sldChg>
      <pc:sldChg chg="addSp delSp modSp">
        <pc:chgData name="Usuario invitado" userId="S::urn:spo:anon#ec4df4a76bb67d04de7084406f077472f8575cd0443b88f6423cbdbfeee2ee58::" providerId="AD" clId="Web-{F3919117-0A51-4486-67CB-0BF6E10DD2E6}" dt="2025-03-05T05:15:50.223" v="543"/>
        <pc:sldMkLst>
          <pc:docMk/>
          <pc:sldMk cId="1654213129" sldId="307"/>
        </pc:sldMkLst>
        <pc:spChg chg="add del">
          <ac:chgData name="Usuario invitado" userId="S::urn:spo:anon#ec4df4a76bb67d04de7084406f077472f8575cd0443b88f6423cbdbfeee2ee58::" providerId="AD" clId="Web-{F3919117-0A51-4486-67CB-0BF6E10DD2E6}" dt="2025-03-05T03:25:02.620" v="23"/>
          <ac:spMkLst>
            <pc:docMk/>
            <pc:sldMk cId="1654213129" sldId="307"/>
            <ac:spMk id="3" creationId="{11E58F58-DE60-42D3-184E-77E080B84E1F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02.620" v="22"/>
          <ac:spMkLst>
            <pc:docMk/>
            <pc:sldMk cId="1654213129" sldId="307"/>
            <ac:spMk id="5" creationId="{0C66601C-105E-2976-3C0F-8B330977C47D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02.620" v="21"/>
          <ac:spMkLst>
            <pc:docMk/>
            <pc:sldMk cId="1654213129" sldId="307"/>
            <ac:spMk id="7" creationId="{45774435-9660-B408-F987-E748D454483B}"/>
          </ac:spMkLst>
        </pc:spChg>
        <pc:spChg chg="del">
          <ac:chgData name="Usuario invitado" userId="S::urn:spo:anon#ec4df4a76bb67d04de7084406f077472f8575cd0443b88f6423cbdbfeee2ee58::" providerId="AD" clId="Web-{F3919117-0A51-4486-67CB-0BF6E10DD2E6}" dt="2025-03-05T03:25:07.558" v="29"/>
          <ac:spMkLst>
            <pc:docMk/>
            <pc:sldMk cId="1654213129" sldId="307"/>
            <ac:spMk id="8" creationId="{E20D5FD7-EAED-B97C-BC3F-3B1F04F9FEE7}"/>
          </ac:spMkLst>
        </pc:spChg>
        <pc:spChg chg="del">
          <ac:chgData name="Usuario invitado" userId="S::urn:spo:anon#ec4df4a76bb67d04de7084406f077472f8575cd0443b88f6423cbdbfeee2ee58::" providerId="AD" clId="Web-{F3919117-0A51-4486-67CB-0BF6E10DD2E6}" dt="2025-03-05T03:25:07.558" v="28"/>
          <ac:spMkLst>
            <pc:docMk/>
            <pc:sldMk cId="1654213129" sldId="307"/>
            <ac:spMk id="10" creationId="{DD04CC54-22D5-AE10-6A1A-989B081498F3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02.620" v="20"/>
          <ac:spMkLst>
            <pc:docMk/>
            <pc:sldMk cId="1654213129" sldId="307"/>
            <ac:spMk id="12" creationId="{4877C12A-9B2B-FAA9-7119-F24B9FACDC84}"/>
          </ac:spMkLst>
        </pc:spChg>
        <pc:spChg chg="del">
          <ac:chgData name="Usuario invitado" userId="S::urn:spo:anon#ec4df4a76bb67d04de7084406f077472f8575cd0443b88f6423cbdbfeee2ee58::" providerId="AD" clId="Web-{F3919117-0A51-4486-67CB-0BF6E10DD2E6}" dt="2025-03-05T03:25:07.558" v="26"/>
          <ac:spMkLst>
            <pc:docMk/>
            <pc:sldMk cId="1654213129" sldId="307"/>
            <ac:spMk id="15" creationId="{67FD9333-6FB0-93D8-07E8-336A803E6180}"/>
          </ac:spMkLst>
        </pc:spChg>
        <pc:spChg chg="del">
          <ac:chgData name="Usuario invitado" userId="S::urn:spo:anon#ec4df4a76bb67d04de7084406f077472f8575cd0443b88f6423cbdbfeee2ee58::" providerId="AD" clId="Web-{F3919117-0A51-4486-67CB-0BF6E10DD2E6}" dt="2025-03-05T03:25:07.558" v="25"/>
          <ac:spMkLst>
            <pc:docMk/>
            <pc:sldMk cId="1654213129" sldId="307"/>
            <ac:spMk id="16" creationId="{7B9DCF72-ED13-38F1-B806-B71ED7F2DE36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02.620" v="19"/>
          <ac:spMkLst>
            <pc:docMk/>
            <pc:sldMk cId="1654213129" sldId="307"/>
            <ac:spMk id="18" creationId="{35243639-D0F0-E133-6A13-D9D5704D3E19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02.620" v="18"/>
          <ac:spMkLst>
            <pc:docMk/>
            <pc:sldMk cId="1654213129" sldId="307"/>
            <ac:spMk id="20" creationId="{FA4D7E82-1185-BC71-7DEA-9F557B9BD4B1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02.620" v="17"/>
          <ac:spMkLst>
            <pc:docMk/>
            <pc:sldMk cId="1654213129" sldId="307"/>
            <ac:spMk id="22" creationId="{C3CC6AE8-15B7-B10B-B342-C10AC3A2BB61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02.620" v="16"/>
          <ac:spMkLst>
            <pc:docMk/>
            <pc:sldMk cId="1654213129" sldId="307"/>
            <ac:spMk id="24" creationId="{58E42CB8-77BA-ADC9-DB27-39BD8840F696}"/>
          </ac:spMkLst>
        </pc:spChg>
        <pc:spChg chg="add del mod">
          <ac:chgData name="Usuario invitado" userId="S::urn:spo:anon#ec4df4a76bb67d04de7084406f077472f8575cd0443b88f6423cbdbfeee2ee58::" providerId="AD" clId="Web-{F3919117-0A51-4486-67CB-0BF6E10DD2E6}" dt="2025-03-05T03:25:16.214" v="38"/>
          <ac:spMkLst>
            <pc:docMk/>
            <pc:sldMk cId="1654213129" sldId="307"/>
            <ac:spMk id="34" creationId="{885A45D4-D2D5-0100-E837-BAA7EAA4655C}"/>
          </ac:spMkLst>
        </pc:spChg>
        <pc:spChg chg="add del mod">
          <ac:chgData name="Usuario invitado" userId="S::urn:spo:anon#ec4df4a76bb67d04de7084406f077472f8575cd0443b88f6423cbdbfeee2ee58::" providerId="AD" clId="Web-{F3919117-0A51-4486-67CB-0BF6E10DD2E6}" dt="2025-03-05T03:25:16.214" v="37"/>
          <ac:spMkLst>
            <pc:docMk/>
            <pc:sldMk cId="1654213129" sldId="307"/>
            <ac:spMk id="36" creationId="{F9CAED9E-DA71-8ACC-90C2-CDAAB3F6ADF9}"/>
          </ac:spMkLst>
        </pc:spChg>
        <pc:spChg chg="add del mod">
          <ac:chgData name="Usuario invitado" userId="S::urn:spo:anon#ec4df4a76bb67d04de7084406f077472f8575cd0443b88f6423cbdbfeee2ee58::" providerId="AD" clId="Web-{F3919117-0A51-4486-67CB-0BF6E10DD2E6}" dt="2025-03-05T03:25:16.214" v="36"/>
          <ac:spMkLst>
            <pc:docMk/>
            <pc:sldMk cId="1654213129" sldId="307"/>
            <ac:spMk id="38" creationId="{5668E077-5523-92A5-BDE5-B28C0DB2A0EE}"/>
          </ac:spMkLst>
        </pc:spChg>
        <pc:spChg chg="add del mod">
          <ac:chgData name="Usuario invitado" userId="S::urn:spo:anon#ec4df4a76bb67d04de7084406f077472f8575cd0443b88f6423cbdbfeee2ee58::" providerId="AD" clId="Web-{F3919117-0A51-4486-67CB-0BF6E10DD2E6}" dt="2025-03-05T03:25:16.214" v="35"/>
          <ac:spMkLst>
            <pc:docMk/>
            <pc:sldMk cId="1654213129" sldId="307"/>
            <ac:spMk id="40" creationId="{236486A7-C6E5-0B9E-3C4C-554A593528EC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34.105" v="63"/>
          <ac:spMkLst>
            <pc:docMk/>
            <pc:sldMk cId="1654213129" sldId="307"/>
            <ac:spMk id="42" creationId="{91A86FDB-4AAC-2A34-8471-A31D2920C916}"/>
          </ac:spMkLst>
        </pc:spChg>
        <pc:spChg chg="add del mod">
          <ac:chgData name="Usuario invitado" userId="S::urn:spo:anon#ec4df4a76bb67d04de7084406f077472f8575cd0443b88f6423cbdbfeee2ee58::" providerId="AD" clId="Web-{F3919117-0A51-4486-67CB-0BF6E10DD2E6}" dt="2025-03-05T03:25:34.105" v="62"/>
          <ac:spMkLst>
            <pc:docMk/>
            <pc:sldMk cId="1654213129" sldId="307"/>
            <ac:spMk id="44" creationId="{4FE90B77-03B9-102C-B710-ACEAF0050256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34.105" v="61"/>
          <ac:spMkLst>
            <pc:docMk/>
            <pc:sldMk cId="1654213129" sldId="307"/>
            <ac:spMk id="46" creationId="{551979A4-D5BA-6423-1409-7B2088DD97C5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34.105" v="60"/>
          <ac:spMkLst>
            <pc:docMk/>
            <pc:sldMk cId="1654213129" sldId="307"/>
            <ac:spMk id="48" creationId="{AB7A00F9-6482-DDD2-3682-941B55274761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34.105" v="59"/>
          <ac:spMkLst>
            <pc:docMk/>
            <pc:sldMk cId="1654213129" sldId="307"/>
            <ac:spMk id="50" creationId="{CFE7C562-2207-A55E-0F95-D26D61E35149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34.105" v="58"/>
          <ac:spMkLst>
            <pc:docMk/>
            <pc:sldMk cId="1654213129" sldId="307"/>
            <ac:spMk id="52" creationId="{725FCB1F-D8CC-570D-63D6-5BF456BF38F1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34.105" v="57"/>
          <ac:spMkLst>
            <pc:docMk/>
            <pc:sldMk cId="1654213129" sldId="307"/>
            <ac:spMk id="54" creationId="{E0C5A4C8-7B23-8339-E773-FED993DA47EE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34.105" v="56"/>
          <ac:spMkLst>
            <pc:docMk/>
            <pc:sldMk cId="1654213129" sldId="307"/>
            <ac:spMk id="56" creationId="{13BE98A4-3177-1DCB-86FE-26F7725B7BCF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48.965" v="69"/>
          <ac:spMkLst>
            <pc:docMk/>
            <pc:sldMk cId="1654213129" sldId="307"/>
            <ac:spMk id="194" creationId="{771013D9-7610-35B9-67FF-5AD14B0BFD78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5:48.965" v="68"/>
          <ac:spMkLst>
            <pc:docMk/>
            <pc:sldMk cId="1654213129" sldId="307"/>
            <ac:spMk id="196" creationId="{3C1CC97C-4C4B-0D8F-BB1D-1B7BF5A16428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6:08.028" v="71"/>
          <ac:spMkLst>
            <pc:docMk/>
            <pc:sldMk cId="1654213129" sldId="307"/>
            <ac:spMk id="200" creationId="{648665A4-7AE4-F856-D44D-0871F9843ED2}"/>
          </ac:spMkLst>
        </pc:spChg>
        <pc:spChg chg="add">
          <ac:chgData name="Usuario invitado" userId="S::urn:spo:anon#ec4df4a76bb67d04de7084406f077472f8575cd0443b88f6423cbdbfeee2ee58::" providerId="AD" clId="Web-{F3919117-0A51-4486-67CB-0BF6E10DD2E6}" dt="2025-03-05T03:26:21.591" v="72"/>
          <ac:spMkLst>
            <pc:docMk/>
            <pc:sldMk cId="1654213129" sldId="307"/>
            <ac:spMk id="202" creationId="{6C18489B-9CE4-BBFA-A57B-0893EDB9DE57}"/>
          </ac:spMkLst>
        </pc:spChg>
        <pc:spChg chg="add mod">
          <ac:chgData name="Usuario invitado" userId="S::urn:spo:anon#ec4df4a76bb67d04de7084406f077472f8575cd0443b88f6423cbdbfeee2ee58::" providerId="AD" clId="Web-{F3919117-0A51-4486-67CB-0BF6E10DD2E6}" dt="2025-03-05T03:33:57.631" v="142" actId="1076"/>
          <ac:spMkLst>
            <pc:docMk/>
            <pc:sldMk cId="1654213129" sldId="307"/>
            <ac:spMk id="204" creationId="{5D1BE771-D957-5549-CD48-F7DC0EA8ABF5}"/>
          </ac:spMkLst>
        </pc:spChg>
        <pc:spChg chg="add del mod">
          <ac:chgData name="Usuario invitado" userId="S::urn:spo:anon#ec4df4a76bb67d04de7084406f077472f8575cd0443b88f6423cbdbfeee2ee58::" providerId="AD" clId="Web-{F3919117-0A51-4486-67CB-0BF6E10DD2E6}" dt="2025-03-05T03:34:43.679" v="145" actId="1076"/>
          <ac:spMkLst>
            <pc:docMk/>
            <pc:sldMk cId="1654213129" sldId="307"/>
            <ac:spMk id="206" creationId="{842D1D7E-3B83-0E95-8189-CF044636C1ED}"/>
          </ac:spMkLst>
        </pc:spChg>
        <pc:spChg chg="add del mod">
          <ac:chgData name="Usuario invitado" userId="S::urn:spo:anon#ec4df4a76bb67d04de7084406f077472f8575cd0443b88f6423cbdbfeee2ee58::" providerId="AD" clId="Web-{F3919117-0A51-4486-67CB-0BF6E10DD2E6}" dt="2025-03-05T03:35:35.305" v="150" actId="1076"/>
          <ac:spMkLst>
            <pc:docMk/>
            <pc:sldMk cId="1654213129" sldId="307"/>
            <ac:spMk id="208" creationId="{A7C8D260-BBE1-1C87-483D-29912C473EFB}"/>
          </ac:spMkLst>
        </pc:spChg>
        <pc:spChg chg="add del mod">
          <ac:chgData name="Usuario invitado" userId="S::urn:spo:anon#ec4df4a76bb67d04de7084406f077472f8575cd0443b88f6423cbdbfeee2ee58::" providerId="AD" clId="Web-{F3919117-0A51-4486-67CB-0BF6E10DD2E6}" dt="2025-03-05T03:29:26.391" v="116"/>
          <ac:spMkLst>
            <pc:docMk/>
            <pc:sldMk cId="1654213129" sldId="307"/>
            <ac:spMk id="210" creationId="{894622FF-C76E-6845-1D98-CA01956538A2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9:18.391" v="114"/>
          <ac:spMkLst>
            <pc:docMk/>
            <pc:sldMk cId="1654213129" sldId="307"/>
            <ac:spMk id="212" creationId="{717B7DED-D9F4-FD1D-3A9E-8C76349229A5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9:05.266" v="110"/>
          <ac:spMkLst>
            <pc:docMk/>
            <pc:sldMk cId="1654213129" sldId="307"/>
            <ac:spMk id="214" creationId="{D1B6675B-68B3-162A-1DE9-13A38C71F5EB}"/>
          </ac:spMkLst>
        </pc:spChg>
        <pc:spChg chg="add del">
          <ac:chgData name="Usuario invitado" userId="S::urn:spo:anon#ec4df4a76bb67d04de7084406f077472f8575cd0443b88f6423cbdbfeee2ee58::" providerId="AD" clId="Web-{F3919117-0A51-4486-67CB-0BF6E10DD2E6}" dt="2025-03-05T03:29:16.297" v="113"/>
          <ac:spMkLst>
            <pc:docMk/>
            <pc:sldMk cId="1654213129" sldId="307"/>
            <ac:spMk id="216" creationId="{86AA0B34-B5C3-AFFB-F880-E089B43F0217}"/>
          </ac:spMkLst>
        </pc:spChg>
        <pc:spChg chg="del">
          <ac:chgData name="Usuario invitado" userId="S::urn:spo:anon#ec4df4a76bb67d04de7084406f077472f8575cd0443b88f6423cbdbfeee2ee58::" providerId="AD" clId="Web-{F3919117-0A51-4486-67CB-0BF6E10DD2E6}" dt="2025-03-05T03:25:07.699" v="34"/>
          <ac:spMkLst>
            <pc:docMk/>
            <pc:sldMk cId="1654213129" sldId="307"/>
            <ac:spMk id="223" creationId="{9DAF8CCA-873D-E311-8D80-D2852901ED1B}"/>
          </ac:spMkLst>
        </pc:spChg>
        <pc:spChg chg="del">
          <ac:chgData name="Usuario invitado" userId="S::urn:spo:anon#ec4df4a76bb67d04de7084406f077472f8575cd0443b88f6423cbdbfeee2ee58::" providerId="AD" clId="Web-{F3919117-0A51-4486-67CB-0BF6E10DD2E6}" dt="2025-03-05T03:25:07.667" v="33"/>
          <ac:spMkLst>
            <pc:docMk/>
            <pc:sldMk cId="1654213129" sldId="307"/>
            <ac:spMk id="224" creationId="{869CF037-7ABA-2A4D-8004-7F79CF8F77E6}"/>
          </ac:spMkLst>
        </pc:spChg>
        <pc:spChg chg="del">
          <ac:chgData name="Usuario invitado" userId="S::urn:spo:anon#ec4df4a76bb67d04de7084406f077472f8575cd0443b88f6423cbdbfeee2ee58::" providerId="AD" clId="Web-{F3919117-0A51-4486-67CB-0BF6E10DD2E6}" dt="2025-03-05T03:25:07.636" v="32"/>
          <ac:spMkLst>
            <pc:docMk/>
            <pc:sldMk cId="1654213129" sldId="307"/>
            <ac:spMk id="225" creationId="{5CD7C4F6-27AA-DC98-3E6C-CCB9B9BD2AE9}"/>
          </ac:spMkLst>
        </pc:spChg>
        <pc:spChg chg="del">
          <ac:chgData name="Usuario invitado" userId="S::urn:spo:anon#ec4df4a76bb67d04de7084406f077472f8575cd0443b88f6423cbdbfeee2ee58::" providerId="AD" clId="Web-{F3919117-0A51-4486-67CB-0BF6E10DD2E6}" dt="2025-03-05T03:25:07.589" v="31"/>
          <ac:spMkLst>
            <pc:docMk/>
            <pc:sldMk cId="1654213129" sldId="307"/>
            <ac:spMk id="226" creationId="{D8804789-190F-B23C-1A07-6731FDC23828}"/>
          </ac:spMkLst>
        </pc:spChg>
        <pc:spChg chg="add mod">
          <ac:chgData name="Usuario invitado" userId="S::urn:spo:anon#ec4df4a76bb67d04de7084406f077472f8575cd0443b88f6423cbdbfeee2ee58::" providerId="AD" clId="Web-{F3919117-0A51-4486-67CB-0BF6E10DD2E6}" dt="2025-03-05T05:15:50.051" v="540"/>
          <ac:spMkLst>
            <pc:docMk/>
            <pc:sldMk cId="1654213129" sldId="307"/>
            <ac:spMk id="234" creationId="{A92AD63A-43DB-2C94-EAF1-9F9930FBEDDC}"/>
          </ac:spMkLst>
        </pc:spChg>
        <pc:spChg chg="add mod">
          <ac:chgData name="Usuario invitado" userId="S::urn:spo:anon#ec4df4a76bb67d04de7084406f077472f8575cd0443b88f6423cbdbfeee2ee58::" providerId="AD" clId="Web-{F3919117-0A51-4486-67CB-0BF6E10DD2E6}" dt="2025-03-05T05:15:50.114" v="541"/>
          <ac:spMkLst>
            <pc:docMk/>
            <pc:sldMk cId="1654213129" sldId="307"/>
            <ac:spMk id="236" creationId="{D9BA5C7F-B1BF-3210-247C-3ABCC8F3485A}"/>
          </ac:spMkLst>
        </pc:spChg>
        <pc:spChg chg="add mod">
          <ac:chgData name="Usuario invitado" userId="S::urn:spo:anon#ec4df4a76bb67d04de7084406f077472f8575cd0443b88f6423cbdbfeee2ee58::" providerId="AD" clId="Web-{F3919117-0A51-4486-67CB-0BF6E10DD2E6}" dt="2025-03-05T05:15:50.160" v="542"/>
          <ac:spMkLst>
            <pc:docMk/>
            <pc:sldMk cId="1654213129" sldId="307"/>
            <ac:spMk id="238" creationId="{2333E53D-0D96-49E1-F3BF-9CA22DD2D91D}"/>
          </ac:spMkLst>
        </pc:spChg>
        <pc:spChg chg="add mod">
          <ac:chgData name="Usuario invitado" userId="S::urn:spo:anon#ec4df4a76bb67d04de7084406f077472f8575cd0443b88f6423cbdbfeee2ee58::" providerId="AD" clId="Web-{F3919117-0A51-4486-67CB-0BF6E10DD2E6}" dt="2025-03-05T05:15:50.223" v="543"/>
          <ac:spMkLst>
            <pc:docMk/>
            <pc:sldMk cId="1654213129" sldId="307"/>
            <ac:spMk id="240" creationId="{A7034B64-92F9-CF54-C2F6-160775D06495}"/>
          </ac:spMkLst>
        </pc:spChg>
        <pc:spChg chg="add del mod">
          <ac:chgData name="Usuario invitado" userId="S::urn:spo:anon#ec4df4a76bb67d04de7084406f077472f8575cd0443b88f6423cbdbfeee2ee58::" providerId="AD" clId="Web-{F3919117-0A51-4486-67CB-0BF6E10DD2E6}" dt="2025-03-05T04:54:30.522" v="438"/>
          <ac:spMkLst>
            <pc:docMk/>
            <pc:sldMk cId="1654213129" sldId="307"/>
            <ac:spMk id="242" creationId="{309E6060-2F2B-4982-C405-94E51FEF071B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1:12.077" v="479"/>
          <ac:spMkLst>
            <pc:docMk/>
            <pc:sldMk cId="1654213129" sldId="307"/>
            <ac:spMk id="244" creationId="{D3173781-A169-A0B1-741E-53B06B403D64}"/>
          </ac:spMkLst>
        </pc:spChg>
        <pc:spChg chg="mod ord">
          <ac:chgData name="Usuario invitado" userId="S::urn:spo:anon#ec4df4a76bb67d04de7084406f077472f8575cd0443b88f6423cbdbfeee2ee58::" providerId="AD" clId="Web-{F3919117-0A51-4486-67CB-0BF6E10DD2E6}" dt="2025-03-05T05:01:12.108" v="482"/>
          <ac:spMkLst>
            <pc:docMk/>
            <pc:sldMk cId="1654213129" sldId="307"/>
            <ac:spMk id="245" creationId="{207F3AA4-C399-1E0A-473C-BE571CBEE864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1:12.077" v="480"/>
          <ac:spMkLst>
            <pc:docMk/>
            <pc:sldMk cId="1654213129" sldId="307"/>
            <ac:spMk id="246" creationId="{124011B0-BB80-9521-73C1-72A1D46177DC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1:12.077" v="481"/>
          <ac:spMkLst>
            <pc:docMk/>
            <pc:sldMk cId="1654213129" sldId="307"/>
            <ac:spMk id="247" creationId="{CAF85B64-DF7F-C52B-7D97-4E72995EA18E}"/>
          </ac:spMkLst>
        </pc:spChg>
        <pc:spChg chg="add mod ord">
          <ac:chgData name="Usuario invitado" userId="S::urn:spo:anon#ec4df4a76bb67d04de7084406f077472f8575cd0443b88f6423cbdbfeee2ee58::" providerId="AD" clId="Web-{F3919117-0A51-4486-67CB-0BF6E10DD2E6}" dt="2025-03-05T04:55:54.915" v="445"/>
          <ac:spMkLst>
            <pc:docMk/>
            <pc:sldMk cId="1654213129" sldId="307"/>
            <ac:spMk id="250" creationId="{9E4732BD-3572-8F4D-D286-35DCC85A01CF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5:48.176" v="499"/>
          <ac:spMkLst>
            <pc:docMk/>
            <pc:sldMk cId="1654213129" sldId="307"/>
            <ac:spMk id="252" creationId="{0BC983EB-9F1C-5570-0A9F-6D21EC0C7872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5:48.176" v="500"/>
          <ac:spMkLst>
            <pc:docMk/>
            <pc:sldMk cId="1654213129" sldId="307"/>
            <ac:spMk id="253" creationId="{D73C4CA3-D5B0-3C69-ADF1-728104938E75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5:48.176" v="501"/>
          <ac:spMkLst>
            <pc:docMk/>
            <pc:sldMk cId="1654213129" sldId="307"/>
            <ac:spMk id="254" creationId="{7BCFCFCA-9813-F158-BC8B-637A573B53AA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5:48.192" v="502"/>
          <ac:spMkLst>
            <pc:docMk/>
            <pc:sldMk cId="1654213129" sldId="307"/>
            <ac:spMk id="255" creationId="{C6E6E240-DDAA-4E38-7366-AD7EE6A67D31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5:48.192" v="503"/>
          <ac:spMkLst>
            <pc:docMk/>
            <pc:sldMk cId="1654213129" sldId="307"/>
            <ac:spMk id="256" creationId="{92DCFC08-549D-600F-9929-CFFEBCD021B6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5:48.192" v="504"/>
          <ac:spMkLst>
            <pc:docMk/>
            <pc:sldMk cId="1654213129" sldId="307"/>
            <ac:spMk id="257" creationId="{90A05FAA-5612-3093-3DF4-417B65A3FE27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5:48.192" v="505"/>
          <ac:spMkLst>
            <pc:docMk/>
            <pc:sldMk cId="1654213129" sldId="307"/>
            <ac:spMk id="258" creationId="{8B66DE69-8CB7-7B3A-4911-6C740AC03C52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5:48.192" v="506"/>
          <ac:spMkLst>
            <pc:docMk/>
            <pc:sldMk cId="1654213129" sldId="307"/>
            <ac:spMk id="259" creationId="{AFD5047A-2652-F61F-BA21-1BFED9A50BE9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5:48.192" v="507"/>
          <ac:spMkLst>
            <pc:docMk/>
            <pc:sldMk cId="1654213129" sldId="307"/>
            <ac:spMk id="260" creationId="{FE29DCD2-8AE0-8650-03F1-0E6B3E2D5DAC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5:48.192" v="508"/>
          <ac:spMkLst>
            <pc:docMk/>
            <pc:sldMk cId="1654213129" sldId="307"/>
            <ac:spMk id="261" creationId="{7D2AB28D-AC83-E2CF-0A30-A6F42B17E877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05:48.223" v="509"/>
          <ac:spMkLst>
            <pc:docMk/>
            <pc:sldMk cId="1654213129" sldId="307"/>
            <ac:spMk id="262" creationId="{5A52BEA1-4486-8403-97F1-B05DD9906E2C}"/>
          </ac:spMkLst>
        </pc:spChg>
        <pc:spChg chg="add mod ord">
          <ac:chgData name="Usuario invitado" userId="S::urn:spo:anon#ec4df4a76bb67d04de7084406f077472f8575cd0443b88f6423cbdbfeee2ee58::" providerId="AD" clId="Web-{F3919117-0A51-4486-67CB-0BF6E10DD2E6}" dt="2025-03-05T05:05:34.129" v="497"/>
          <ac:spMkLst>
            <pc:docMk/>
            <pc:sldMk cId="1654213129" sldId="307"/>
            <ac:spMk id="264" creationId="{11F6BE3C-99E1-7D83-DD7B-4DCA5CFFCCF9}"/>
          </ac:spMkLst>
        </pc:spChg>
        <pc:spChg chg="add mod">
          <ac:chgData name="Usuario invitado" userId="S::urn:spo:anon#ec4df4a76bb67d04de7084406f077472f8575cd0443b88f6423cbdbfeee2ee58::" providerId="AD" clId="Web-{F3919117-0A51-4486-67CB-0BF6E10DD2E6}" dt="2025-03-05T05:09:35.618" v="525" actId="1076"/>
          <ac:spMkLst>
            <pc:docMk/>
            <pc:sldMk cId="1654213129" sldId="307"/>
            <ac:spMk id="266" creationId="{C7B7529A-49CE-9D79-C3DC-5B209358BB04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15:19.535" v="535"/>
          <ac:spMkLst>
            <pc:docMk/>
            <pc:sldMk cId="1654213129" sldId="307"/>
            <ac:spMk id="272" creationId="{384C9206-ED56-9844-C2B5-EBFBEBF599FB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15:19.535" v="536"/>
          <ac:spMkLst>
            <pc:docMk/>
            <pc:sldMk cId="1654213129" sldId="307"/>
            <ac:spMk id="273" creationId="{07E393D6-0B57-32F9-77BA-E3FF6590F75B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15:19.535" v="537"/>
          <ac:spMkLst>
            <pc:docMk/>
            <pc:sldMk cId="1654213129" sldId="307"/>
            <ac:spMk id="274" creationId="{9A7D25CE-4CE0-F7A3-3B7B-16C078021413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15:19.535" v="538"/>
          <ac:spMkLst>
            <pc:docMk/>
            <pc:sldMk cId="1654213129" sldId="307"/>
            <ac:spMk id="275" creationId="{861EAAFD-0FF2-CE50-05E2-6ECDC64D588C}"/>
          </ac:spMkLst>
        </pc:spChg>
        <pc:spChg chg="mod">
          <ac:chgData name="Usuario invitado" userId="S::urn:spo:anon#ec4df4a76bb67d04de7084406f077472f8575cd0443b88f6423cbdbfeee2ee58::" providerId="AD" clId="Web-{F3919117-0A51-4486-67CB-0BF6E10DD2E6}" dt="2025-03-05T05:15:19.566" v="539"/>
          <ac:spMkLst>
            <pc:docMk/>
            <pc:sldMk cId="1654213129" sldId="307"/>
            <ac:spMk id="276" creationId="{D9EA1622-ACFD-CBF4-A5FC-4569716D6A76}"/>
          </ac:spMkLst>
        </pc:spChg>
        <pc:spChg chg="add mod ord">
          <ac:chgData name="Usuario invitado" userId="S::urn:spo:anon#ec4df4a76bb67d04de7084406f077472f8575cd0443b88f6423cbdbfeee2ee58::" providerId="AD" clId="Web-{F3919117-0A51-4486-67CB-0BF6E10DD2E6}" dt="2025-03-05T05:15:11.519" v="534"/>
          <ac:spMkLst>
            <pc:docMk/>
            <pc:sldMk cId="1654213129" sldId="307"/>
            <ac:spMk id="278" creationId="{F91ED943-9572-90B3-D25D-9427100F76AC}"/>
          </ac:spMkLst>
        </pc:spChg>
        <pc:grpChg chg="add mod">
          <ac:chgData name="Usuario invitado" userId="S::urn:spo:anon#ec4df4a76bb67d04de7084406f077472f8575cd0443b88f6423cbdbfeee2ee58::" providerId="AD" clId="Web-{F3919117-0A51-4486-67CB-0BF6E10DD2E6}" dt="2025-03-05T05:07:20.584" v="514" actId="1076"/>
          <ac:grpSpMkLst>
            <pc:docMk/>
            <pc:sldMk cId="1654213129" sldId="307"/>
            <ac:grpSpMk id="248" creationId="{706AF93E-47F0-6A7C-45CC-A7BCFC7EC953}"/>
          </ac:grpSpMkLst>
        </pc:grpChg>
        <pc:grpChg chg="add mod">
          <ac:chgData name="Usuario invitado" userId="S::urn:spo:anon#ec4df4a76bb67d04de7084406f077472f8575cd0443b88f6423cbdbfeee2ee58::" providerId="AD" clId="Web-{F3919117-0A51-4486-67CB-0BF6E10DD2E6}" dt="2025-03-05T05:05:43.567" v="498" actId="1076"/>
          <ac:grpSpMkLst>
            <pc:docMk/>
            <pc:sldMk cId="1654213129" sldId="307"/>
            <ac:grpSpMk id="263" creationId="{3D76FC16-58AA-A514-E26F-FB900EDD63FA}"/>
          </ac:grpSpMkLst>
        </pc:grpChg>
        <pc:grpChg chg="add mod">
          <ac:chgData name="Usuario invitado" userId="S::urn:spo:anon#ec4df4a76bb67d04de7084406f077472f8575cd0443b88f6423cbdbfeee2ee58::" providerId="AD" clId="Web-{F3919117-0A51-4486-67CB-0BF6E10DD2E6}" dt="2025-03-05T05:09:41.072" v="526" actId="1076"/>
          <ac:grpSpMkLst>
            <pc:docMk/>
            <pc:sldMk cId="1654213129" sldId="307"/>
            <ac:grpSpMk id="270" creationId="{050A3EF8-D4BB-12C2-7939-9D6BCA770CF6}"/>
          </ac:grpSpMkLst>
        </pc:grpChg>
        <pc:grpChg chg="add mod">
          <ac:chgData name="Usuario invitado" userId="S::urn:spo:anon#ec4df4a76bb67d04de7084406f077472f8575cd0443b88f6423cbdbfeee2ee58::" providerId="AD" clId="Web-{F3919117-0A51-4486-67CB-0BF6E10DD2E6}" dt="2025-03-05T05:14:51.534" v="531" actId="14100"/>
          <ac:grpSpMkLst>
            <pc:docMk/>
            <pc:sldMk cId="1654213129" sldId="307"/>
            <ac:grpSpMk id="277" creationId="{3A4F973A-FB2D-8E0A-CDB4-7C1B480C2FFF}"/>
          </ac:grpSpMkLst>
        </pc:grpChg>
        <pc:cxnChg chg="del">
          <ac:chgData name="Usuario invitado" userId="S::urn:spo:anon#ec4df4a76bb67d04de7084406f077472f8575cd0443b88f6423cbdbfeee2ee58::" providerId="AD" clId="Web-{F3919117-0A51-4486-67CB-0BF6E10DD2E6}" dt="2025-03-05T03:25:07.558" v="27"/>
          <ac:cxnSpMkLst>
            <pc:docMk/>
            <pc:sldMk cId="1654213129" sldId="307"/>
            <ac:cxnSpMk id="11" creationId="{69EC397E-5C2C-2BDE-7E13-57CEFE62CFE7}"/>
          </ac:cxnSpMkLst>
        </pc:cxnChg>
        <pc:cxnChg chg="del">
          <ac:chgData name="Usuario invitado" userId="S::urn:spo:anon#ec4df4a76bb67d04de7084406f077472f8575cd0443b88f6423cbdbfeee2ee58::" providerId="AD" clId="Web-{F3919117-0A51-4486-67CB-0BF6E10DD2E6}" dt="2025-03-05T03:25:07.558" v="24"/>
          <ac:cxnSpMkLst>
            <pc:docMk/>
            <pc:sldMk cId="1654213129" sldId="307"/>
            <ac:cxnSpMk id="17" creationId="{DE0648C8-6EF7-FAB6-15B7-F1F0E60B3CF2}"/>
          </ac:cxnSpMkLst>
        </pc:cxnChg>
        <pc:cxnChg chg="add del">
          <ac:chgData name="Usuario invitado" userId="S::urn:spo:anon#ec4df4a76bb67d04de7084406f077472f8575cd0443b88f6423cbdbfeee2ee58::" providerId="AD" clId="Web-{F3919117-0A51-4486-67CB-0BF6E10DD2E6}" dt="2025-03-05T03:25:02.620" v="15"/>
          <ac:cxnSpMkLst>
            <pc:docMk/>
            <pc:sldMk cId="1654213129" sldId="307"/>
            <ac:cxnSpMk id="26" creationId="{50D47816-A960-8289-B3BD-EF1B8A18DB36}"/>
          </ac:cxnSpMkLst>
        </pc:cxnChg>
        <pc:cxnChg chg="add del">
          <ac:chgData name="Usuario invitado" userId="S::urn:spo:anon#ec4df4a76bb67d04de7084406f077472f8575cd0443b88f6423cbdbfeee2ee58::" providerId="AD" clId="Web-{F3919117-0A51-4486-67CB-0BF6E10DD2E6}" dt="2025-03-05T03:25:02.620" v="14"/>
          <ac:cxnSpMkLst>
            <pc:docMk/>
            <pc:sldMk cId="1654213129" sldId="307"/>
            <ac:cxnSpMk id="28" creationId="{9AE8D5E2-C93A-EA9D-F417-335EC8CC56C8}"/>
          </ac:cxnSpMkLst>
        </pc:cxnChg>
        <pc:cxnChg chg="add del">
          <ac:chgData name="Usuario invitado" userId="S::urn:spo:anon#ec4df4a76bb67d04de7084406f077472f8575cd0443b88f6423cbdbfeee2ee58::" providerId="AD" clId="Web-{F3919117-0A51-4486-67CB-0BF6E10DD2E6}" dt="2025-03-05T03:25:02.620" v="13"/>
          <ac:cxnSpMkLst>
            <pc:docMk/>
            <pc:sldMk cId="1654213129" sldId="307"/>
            <ac:cxnSpMk id="30" creationId="{09B587F9-D686-48D6-C1B1-8505315671C5}"/>
          </ac:cxnSpMkLst>
        </pc:cxnChg>
        <pc:cxnChg chg="add del">
          <ac:chgData name="Usuario invitado" userId="S::urn:spo:anon#ec4df4a76bb67d04de7084406f077472f8575cd0443b88f6423cbdbfeee2ee58::" providerId="AD" clId="Web-{F3919117-0A51-4486-67CB-0BF6E10DD2E6}" dt="2025-03-05T03:25:02.620" v="12"/>
          <ac:cxnSpMkLst>
            <pc:docMk/>
            <pc:sldMk cId="1654213129" sldId="307"/>
            <ac:cxnSpMk id="32" creationId="{5A4C3A5A-121F-A2FC-6E78-F8F9E99D97A9}"/>
          </ac:cxnSpMkLst>
        </pc:cxnChg>
        <pc:cxnChg chg="add del">
          <ac:chgData name="Usuario invitado" userId="S::urn:spo:anon#ec4df4a76bb67d04de7084406f077472f8575cd0443b88f6423cbdbfeee2ee58::" providerId="AD" clId="Web-{F3919117-0A51-4486-67CB-0BF6E10DD2E6}" dt="2025-03-05T03:25:34.105" v="55"/>
          <ac:cxnSpMkLst>
            <pc:docMk/>
            <pc:sldMk cId="1654213129" sldId="307"/>
            <ac:cxnSpMk id="58" creationId="{702452BA-B95C-2D77-07C2-D961BD6E0089}"/>
          </ac:cxnSpMkLst>
        </pc:cxnChg>
        <pc:cxnChg chg="add del">
          <ac:chgData name="Usuario invitado" userId="S::urn:spo:anon#ec4df4a76bb67d04de7084406f077472f8575cd0443b88f6423cbdbfeee2ee58::" providerId="AD" clId="Web-{F3919117-0A51-4486-67CB-0BF6E10DD2E6}" dt="2025-03-05T03:25:34.105" v="54"/>
          <ac:cxnSpMkLst>
            <pc:docMk/>
            <pc:sldMk cId="1654213129" sldId="307"/>
            <ac:cxnSpMk id="60" creationId="{C5D0DB10-1F48-8E3B-416E-54A82F697A03}"/>
          </ac:cxnSpMkLst>
        </pc:cxnChg>
        <pc:cxnChg chg="add del">
          <ac:chgData name="Usuario invitado" userId="S::urn:spo:anon#ec4df4a76bb67d04de7084406f077472f8575cd0443b88f6423cbdbfeee2ee58::" providerId="AD" clId="Web-{F3919117-0A51-4486-67CB-0BF6E10DD2E6}" dt="2025-03-05T03:25:34.105" v="53"/>
          <ac:cxnSpMkLst>
            <pc:docMk/>
            <pc:sldMk cId="1654213129" sldId="307"/>
            <ac:cxnSpMk id="62" creationId="{B0E5C9D1-91F6-5AE9-1D66-7FD9A6896D7D}"/>
          </ac:cxnSpMkLst>
        </pc:cxnChg>
        <pc:cxnChg chg="add del">
          <ac:chgData name="Usuario invitado" userId="S::urn:spo:anon#ec4df4a76bb67d04de7084406f077472f8575cd0443b88f6423cbdbfeee2ee58::" providerId="AD" clId="Web-{F3919117-0A51-4486-67CB-0BF6E10DD2E6}" dt="2025-03-05T03:25:34.105" v="52"/>
          <ac:cxnSpMkLst>
            <pc:docMk/>
            <pc:sldMk cId="1654213129" sldId="307"/>
            <ac:cxnSpMk id="192" creationId="{69D4B1B0-1026-AA1F-2928-F825816CA893}"/>
          </ac:cxnSpMkLst>
        </pc:cxnChg>
        <pc:cxnChg chg="add del">
          <ac:chgData name="Usuario invitado" userId="S::urn:spo:anon#ec4df4a76bb67d04de7084406f077472f8575cd0443b88f6423cbdbfeee2ee58::" providerId="AD" clId="Web-{F3919117-0A51-4486-67CB-0BF6E10DD2E6}" dt="2025-03-05T03:25:48.965" v="67"/>
          <ac:cxnSpMkLst>
            <pc:docMk/>
            <pc:sldMk cId="1654213129" sldId="307"/>
            <ac:cxnSpMk id="198" creationId="{D7162946-A2A8-FDA2-32A8-A87FD1B591FA}"/>
          </ac:cxnSpMkLst>
        </pc:cxnChg>
        <pc:cxnChg chg="add">
          <ac:chgData name="Usuario invitado" userId="S::urn:spo:anon#ec4df4a76bb67d04de7084406f077472f8575cd0443b88f6423cbdbfeee2ee58::" providerId="AD" clId="Web-{F3919117-0A51-4486-67CB-0BF6E10DD2E6}" dt="2025-03-05T03:28:37.859" v="104"/>
          <ac:cxnSpMkLst>
            <pc:docMk/>
            <pc:sldMk cId="1654213129" sldId="307"/>
            <ac:cxnSpMk id="218" creationId="{D3D94C4F-6D33-12F3-F0CA-A484A32C240A}"/>
          </ac:cxnSpMkLst>
        </pc:cxnChg>
        <pc:cxnChg chg="add">
          <ac:chgData name="Usuario invitado" userId="S::urn:spo:anon#ec4df4a76bb67d04de7084406f077472f8575cd0443b88f6423cbdbfeee2ee58::" providerId="AD" clId="Web-{F3919117-0A51-4486-67CB-0BF6E10DD2E6}" dt="2025-03-05T03:28:37.875" v="105"/>
          <ac:cxnSpMkLst>
            <pc:docMk/>
            <pc:sldMk cId="1654213129" sldId="307"/>
            <ac:cxnSpMk id="220" creationId="{CEB77231-338A-756D-55DF-192196DFCF16}"/>
          </ac:cxnSpMkLst>
        </pc:cxnChg>
        <pc:cxnChg chg="del">
          <ac:chgData name="Usuario invitado" userId="S::urn:spo:anon#ec4df4a76bb67d04de7084406f077472f8575cd0443b88f6423cbdbfeee2ee58::" providerId="AD" clId="Web-{F3919117-0A51-4486-67CB-0BF6E10DD2E6}" dt="2025-03-05T03:25:16.214" v="39"/>
          <ac:cxnSpMkLst>
            <pc:docMk/>
            <pc:sldMk cId="1654213129" sldId="307"/>
            <ac:cxnSpMk id="227" creationId="{83D6F07E-5D1E-6E74-94BF-E453DFD4A53C}"/>
          </ac:cxnSpMkLst>
        </pc:cxnChg>
        <pc:cxnChg chg="del">
          <ac:chgData name="Usuario invitado" userId="S::urn:spo:anon#ec4df4a76bb67d04de7084406f077472f8575cd0443b88f6423cbdbfeee2ee58::" providerId="AD" clId="Web-{F3919117-0A51-4486-67CB-0BF6E10DD2E6}" dt="2025-03-05T03:25:07.558" v="30"/>
          <ac:cxnSpMkLst>
            <pc:docMk/>
            <pc:sldMk cId="1654213129" sldId="307"/>
            <ac:cxnSpMk id="228" creationId="{14A70F14-8795-C5C3-BFB6-AAC5D32ED711}"/>
          </ac:cxnSpMkLst>
        </pc:cxnChg>
        <pc:cxnChg chg="add">
          <ac:chgData name="Usuario invitado" userId="S::urn:spo:anon#ec4df4a76bb67d04de7084406f077472f8575cd0443b88f6423cbdbfeee2ee58::" providerId="AD" clId="Web-{F3919117-0A51-4486-67CB-0BF6E10DD2E6}" dt="2025-03-05T03:28:37.875" v="106"/>
          <ac:cxnSpMkLst>
            <pc:docMk/>
            <pc:sldMk cId="1654213129" sldId="307"/>
            <ac:cxnSpMk id="230" creationId="{FC00CADB-B96A-9944-6FEA-0F611CDD1931}"/>
          </ac:cxnSpMkLst>
        </pc:cxnChg>
        <pc:cxnChg chg="add">
          <ac:chgData name="Usuario invitado" userId="S::urn:spo:anon#ec4df4a76bb67d04de7084406f077472f8575cd0443b88f6423cbdbfeee2ee58::" providerId="AD" clId="Web-{F3919117-0A51-4486-67CB-0BF6E10DD2E6}" dt="2025-03-05T03:28:37.890" v="107"/>
          <ac:cxnSpMkLst>
            <pc:docMk/>
            <pc:sldMk cId="1654213129" sldId="307"/>
            <ac:cxnSpMk id="232" creationId="{53389A71-3178-1610-507F-D1D8F9C2D592}"/>
          </ac:cxnSpMkLst>
        </pc:cxnChg>
      </pc:sldChg>
      <pc:sldChg chg="modSp">
        <pc:chgData name="Usuario invitado" userId="S::urn:spo:anon#ec4df4a76bb67d04de7084406f077472f8575cd0443b88f6423cbdbfeee2ee58::" providerId="AD" clId="Web-{F3919117-0A51-4486-67CB-0BF6E10DD2E6}" dt="2025-03-05T04:13:13.412" v="416" actId="20577"/>
        <pc:sldMkLst>
          <pc:docMk/>
          <pc:sldMk cId="2086546292" sldId="321"/>
        </pc:sldMkLst>
        <pc:spChg chg="mod">
          <ac:chgData name="Usuario invitado" userId="S::urn:spo:anon#ec4df4a76bb67d04de7084406f077472f8575cd0443b88f6423cbdbfeee2ee58::" providerId="AD" clId="Web-{F3919117-0A51-4486-67CB-0BF6E10DD2E6}" dt="2025-03-05T04:13:13.412" v="416" actId="20577"/>
          <ac:spMkLst>
            <pc:docMk/>
            <pc:sldMk cId="2086546292" sldId="321"/>
            <ac:spMk id="10" creationId="{89C39042-5FF0-DD7D-7337-E95B327FF485}"/>
          </ac:spMkLst>
        </pc:spChg>
        <pc:cxnChg chg="mod">
          <ac:chgData name="Usuario invitado" userId="S::urn:spo:anon#ec4df4a76bb67d04de7084406f077472f8575cd0443b88f6423cbdbfeee2ee58::" providerId="AD" clId="Web-{F3919117-0A51-4486-67CB-0BF6E10DD2E6}" dt="2025-03-05T03:28:23.781" v="99" actId="1076"/>
          <ac:cxnSpMkLst>
            <pc:docMk/>
            <pc:sldMk cId="2086546292" sldId="321"/>
            <ac:cxnSpMk id="14" creationId="{CD532BF8-9DA6-E20C-FF55-8CDC427C4855}"/>
          </ac:cxnSpMkLst>
        </pc:cxnChg>
      </pc:sldChg>
    </pc:docChg>
  </pc:docChgLst>
  <pc:docChgLst>
    <pc:chgData name="Usuario invitado" userId="S::urn:spo:anon#ec4df4a76bb67d04de7084406f077472f8575cd0443b88f6423cbdbfeee2ee58::" providerId="AD" clId="Web-{B29238F4-96F7-AABB-A8F6-575D82CFFA54}"/>
    <pc:docChg chg="addSld delSld modSld sldOrd">
      <pc:chgData name="Usuario invitado" userId="S::urn:spo:anon#ec4df4a76bb67d04de7084406f077472f8575cd0443b88f6423cbdbfeee2ee58::" providerId="AD" clId="Web-{B29238F4-96F7-AABB-A8F6-575D82CFFA54}" dt="2025-03-05T22:45:07.858" v="283" actId="1076"/>
      <pc:docMkLst>
        <pc:docMk/>
      </pc:docMkLst>
      <pc:sldChg chg="addSp delSp add del">
        <pc:chgData name="Usuario invitado" userId="S::urn:spo:anon#ec4df4a76bb67d04de7084406f077472f8575cd0443b88f6423cbdbfeee2ee58::" providerId="AD" clId="Web-{B29238F4-96F7-AABB-A8F6-575D82CFFA54}" dt="2025-03-05T22:37:39.093" v="178"/>
        <pc:sldMkLst>
          <pc:docMk/>
          <pc:sldMk cId="55950190" sldId="257"/>
        </pc:sldMkLst>
        <pc:spChg chg="add del">
          <ac:chgData name="Usuario invitado" userId="S::urn:spo:anon#ec4df4a76bb67d04de7084406f077472f8575cd0443b88f6423cbdbfeee2ee58::" providerId="AD" clId="Web-{B29238F4-96F7-AABB-A8F6-575D82CFFA54}" dt="2025-03-05T22:37:29.061" v="172"/>
          <ac:spMkLst>
            <pc:docMk/>
            <pc:sldMk cId="55950190" sldId="257"/>
            <ac:spMk id="68" creationId="{7EF39EC1-0FD0-9F62-59AC-7619FA7C4FF5}"/>
          </ac:spMkLst>
        </pc:spChg>
        <pc:grpChg chg="add del">
          <ac:chgData name="Usuario invitado" userId="S::urn:spo:anon#ec4df4a76bb67d04de7084406f077472f8575cd0443b88f6423cbdbfeee2ee58::" providerId="AD" clId="Web-{B29238F4-96F7-AABB-A8F6-575D82CFFA54}" dt="2025-03-05T22:37:29.061" v="173"/>
          <ac:grpSpMkLst>
            <pc:docMk/>
            <pc:sldMk cId="55950190" sldId="257"/>
            <ac:grpSpMk id="8" creationId="{4D65E37B-B281-5A21-C9E3-51B203148E56}"/>
          </ac:grpSpMkLst>
        </pc:grpChg>
        <pc:picChg chg="add del">
          <ac:chgData name="Usuario invitado" userId="S::urn:spo:anon#ec4df4a76bb67d04de7084406f077472f8575cd0443b88f6423cbdbfeee2ee58::" providerId="AD" clId="Web-{B29238F4-96F7-AABB-A8F6-575D82CFFA54}" dt="2025-03-05T22:37:29.061" v="174"/>
          <ac:picMkLst>
            <pc:docMk/>
            <pc:sldMk cId="55950190" sldId="257"/>
            <ac:picMk id="5" creationId="{FF93C8AE-3301-4FE5-8A04-D385F59D8B11}"/>
          </ac:picMkLst>
        </pc:picChg>
      </pc:sldChg>
      <pc:sldChg chg="addSp delSp modSp">
        <pc:chgData name="Usuario invitado" userId="S::urn:spo:anon#ec4df4a76bb67d04de7084406f077472f8575cd0443b88f6423cbdbfeee2ee58::" providerId="AD" clId="Web-{B29238F4-96F7-AABB-A8F6-575D82CFFA54}" dt="2025-03-05T21:38:24.970" v="126" actId="1076"/>
        <pc:sldMkLst>
          <pc:docMk/>
          <pc:sldMk cId="3608395392" sldId="315"/>
        </pc:sldMkLst>
        <pc:spChg chg="add mod">
          <ac:chgData name="Usuario invitado" userId="S::urn:spo:anon#ec4df4a76bb67d04de7084406f077472f8575cd0443b88f6423cbdbfeee2ee58::" providerId="AD" clId="Web-{B29238F4-96F7-AABB-A8F6-575D82CFFA54}" dt="2025-03-05T21:30:55.932" v="72" actId="1076"/>
          <ac:spMkLst>
            <pc:docMk/>
            <pc:sldMk cId="3608395392" sldId="315"/>
            <ac:spMk id="5" creationId="{2ADCA9CE-4857-D0BF-9696-F03730FEF07E}"/>
          </ac:spMkLst>
        </pc:spChg>
        <pc:spChg chg="add mod">
          <ac:chgData name="Usuario invitado" userId="S::urn:spo:anon#ec4df4a76bb67d04de7084406f077472f8575cd0443b88f6423cbdbfeee2ee58::" providerId="AD" clId="Web-{B29238F4-96F7-AABB-A8F6-575D82CFFA54}" dt="2025-03-05T21:38:24.970" v="126" actId="1076"/>
          <ac:spMkLst>
            <pc:docMk/>
            <pc:sldMk cId="3608395392" sldId="315"/>
            <ac:spMk id="37" creationId="{8C0B26E3-8EE6-A3CA-C113-B723A9E789FA}"/>
          </ac:spMkLst>
        </pc:spChg>
        <pc:spChg chg="add mod">
          <ac:chgData name="Usuario invitado" userId="S::urn:spo:anon#ec4df4a76bb67d04de7084406f077472f8575cd0443b88f6423cbdbfeee2ee58::" providerId="AD" clId="Web-{B29238F4-96F7-AABB-A8F6-575D82CFFA54}" dt="2025-03-05T21:37:18.948" v="114" actId="1076"/>
          <ac:spMkLst>
            <pc:docMk/>
            <pc:sldMk cId="3608395392" sldId="315"/>
            <ac:spMk id="39" creationId="{2F387332-5244-C54A-5997-FAD03D584D43}"/>
          </ac:spMkLst>
        </pc:spChg>
        <pc:spChg chg="add mod">
          <ac:chgData name="Usuario invitado" userId="S::urn:spo:anon#ec4df4a76bb67d04de7084406f077472f8575cd0443b88f6423cbdbfeee2ee58::" providerId="AD" clId="Web-{B29238F4-96F7-AABB-A8F6-575D82CFFA54}" dt="2025-03-05T21:38:08.121" v="125" actId="1076"/>
          <ac:spMkLst>
            <pc:docMk/>
            <pc:sldMk cId="3608395392" sldId="315"/>
            <ac:spMk id="41" creationId="{EDFB1DF1-A1F1-0892-FCED-C6CF621770D8}"/>
          </ac:spMkLst>
        </pc:spChg>
        <pc:spChg chg="add mod">
          <ac:chgData name="Usuario invitado" userId="S::urn:spo:anon#ec4df4a76bb67d04de7084406f077472f8575cd0443b88f6423cbdbfeee2ee58::" providerId="AD" clId="Web-{B29238F4-96F7-AABB-A8F6-575D82CFFA54}" dt="2025-03-05T21:37:56.512" v="122" actId="1076"/>
          <ac:spMkLst>
            <pc:docMk/>
            <pc:sldMk cId="3608395392" sldId="315"/>
            <ac:spMk id="43" creationId="{C98B8E82-450B-6868-D2F1-56129FEC9497}"/>
          </ac:spMkLst>
        </pc:spChg>
        <pc:spChg chg="add mod">
          <ac:chgData name="Usuario invitado" userId="S::urn:spo:anon#ec4df4a76bb67d04de7084406f077472f8575cd0443b88f6423cbdbfeee2ee58::" providerId="AD" clId="Web-{B29238F4-96F7-AABB-A8F6-575D82CFFA54}" dt="2025-03-05T21:38:05.512" v="124" actId="1076"/>
          <ac:spMkLst>
            <pc:docMk/>
            <pc:sldMk cId="3608395392" sldId="315"/>
            <ac:spMk id="45" creationId="{E3FD87A9-E056-32D8-4A68-7363FE002EC6}"/>
          </ac:spMkLst>
        </pc:spChg>
        <pc:spChg chg="add mod">
          <ac:chgData name="Usuario invitado" userId="S::urn:spo:anon#ec4df4a76bb67d04de7084406f077472f8575cd0443b88f6423cbdbfeee2ee58::" providerId="AD" clId="Web-{B29238F4-96F7-AABB-A8F6-575D82CFFA54}" dt="2025-03-05T21:38:00.184" v="123" actId="1076"/>
          <ac:spMkLst>
            <pc:docMk/>
            <pc:sldMk cId="3608395392" sldId="315"/>
            <ac:spMk id="47" creationId="{FB40ECF7-E405-E9E8-844D-6CBD4E82EBA7}"/>
          </ac:spMkLst>
        </pc:spChg>
        <pc:spChg chg="add mod">
          <ac:chgData name="Usuario invitado" userId="S::urn:spo:anon#ec4df4a76bb67d04de7084406f077472f8575cd0443b88f6423cbdbfeee2ee58::" providerId="AD" clId="Web-{B29238F4-96F7-AABB-A8F6-575D82CFFA54}" dt="2025-03-05T21:37:30.964" v="117" actId="1076"/>
          <ac:spMkLst>
            <pc:docMk/>
            <pc:sldMk cId="3608395392" sldId="315"/>
            <ac:spMk id="49" creationId="{FEA492BF-DC2B-9112-F48C-F8614A2F0505}"/>
          </ac:spMkLst>
        </pc:spChg>
        <pc:spChg chg="add mod">
          <ac:chgData name="Usuario invitado" userId="S::urn:spo:anon#ec4df4a76bb67d04de7084406f077472f8575cd0443b88f6423cbdbfeee2ee58::" providerId="AD" clId="Web-{B29238F4-96F7-AABB-A8F6-575D82CFFA54}" dt="2025-03-05T21:37:21.979" v="115" actId="1076"/>
          <ac:spMkLst>
            <pc:docMk/>
            <pc:sldMk cId="3608395392" sldId="315"/>
            <ac:spMk id="51" creationId="{1FA18296-08D4-D272-D51F-1D03D416751A}"/>
          </ac:spMkLst>
        </pc:spChg>
        <pc:spChg chg="add mod">
          <ac:chgData name="Usuario invitado" userId="S::urn:spo:anon#ec4df4a76bb67d04de7084406f077472f8575cd0443b88f6423cbdbfeee2ee58::" providerId="AD" clId="Web-{B29238F4-96F7-AABB-A8F6-575D82CFFA54}" dt="2025-03-05T21:37:14.713" v="113" actId="1076"/>
          <ac:spMkLst>
            <pc:docMk/>
            <pc:sldMk cId="3608395392" sldId="315"/>
            <ac:spMk id="53" creationId="{5143A059-13BE-7C67-F39F-68C4F75CE86A}"/>
          </ac:spMkLst>
        </pc:spChg>
        <pc:spChg chg="mod">
          <ac:chgData name="Usuario invitado" userId="S::urn:spo:anon#ec4df4a76bb67d04de7084406f077472f8575cd0443b88f6423cbdbfeee2ee58::" providerId="AD" clId="Web-{B29238F4-96F7-AABB-A8F6-575D82CFFA54}" dt="2025-03-05T21:31:21.262" v="84" actId="1076"/>
          <ac:spMkLst>
            <pc:docMk/>
            <pc:sldMk cId="3608395392" sldId="315"/>
            <ac:spMk id="221" creationId="{EE0ED20D-74E9-7BC7-700B-FE576FCF5420}"/>
          </ac:spMkLst>
        </pc:spChg>
        <pc:grpChg chg="add mod">
          <ac:chgData name="Usuario invitado" userId="S::urn:spo:anon#ec4df4a76bb67d04de7084406f077472f8575cd0443b88f6423cbdbfeee2ee58::" providerId="AD" clId="Web-{B29238F4-96F7-AABB-A8F6-575D82CFFA54}" dt="2025-03-05T21:30:56.073" v="73" actId="1076"/>
          <ac:grpSpMkLst>
            <pc:docMk/>
            <pc:sldMk cId="3608395392" sldId="315"/>
            <ac:grpSpMk id="35" creationId="{B3C54184-FB30-8ACD-B351-43CE62C0D362}"/>
          </ac:grpSpMkLst>
        </pc:grpChg>
        <pc:picChg chg="add del mod ord">
          <ac:chgData name="Usuario invitado" userId="S::urn:spo:anon#ec4df4a76bb67d04de7084406f077472f8575cd0443b88f6423cbdbfeee2ee58::" providerId="AD" clId="Web-{B29238F4-96F7-AABB-A8F6-575D82CFFA54}" dt="2025-03-05T21:29:41.117" v="32"/>
          <ac:picMkLst>
            <pc:docMk/>
            <pc:sldMk cId="3608395392" sldId="315"/>
            <ac:picMk id="2" creationId="{29CD12E8-7D05-7FE2-9286-EC2E193351B2}"/>
          </ac:picMkLst>
        </pc:picChg>
        <pc:picChg chg="del mod">
          <ac:chgData name="Usuario invitado" userId="S::urn:spo:anon#ec4df4a76bb67d04de7084406f077472f8575cd0443b88f6423cbdbfeee2ee58::" providerId="AD" clId="Web-{B29238F4-96F7-AABB-A8F6-575D82CFFA54}" dt="2025-03-05T21:29:38.227" v="31"/>
          <ac:picMkLst>
            <pc:docMk/>
            <pc:sldMk cId="3608395392" sldId="315"/>
            <ac:picMk id="14" creationId="{C02EC953-57D0-9747-4A83-9DBD28288A12}"/>
          </ac:picMkLst>
        </pc:picChg>
        <pc:picChg chg="add mod ord">
          <ac:chgData name="Usuario invitado" userId="S::urn:spo:anon#ec4df4a76bb67d04de7084406f077472f8575cd0443b88f6423cbdbfeee2ee58::" providerId="AD" clId="Web-{B29238F4-96F7-AABB-A8F6-575D82CFFA54}" dt="2025-03-05T21:31:04.542" v="83" actId="1076"/>
          <ac:picMkLst>
            <pc:docMk/>
            <pc:sldMk cId="3608395392" sldId="315"/>
            <ac:picMk id="54" creationId="{D46894A2-A466-25A4-2C4E-2440EFBA585E}"/>
          </ac:picMkLst>
        </pc:picChg>
        <pc:cxnChg chg="add del mod">
          <ac:chgData name="Usuario invitado" userId="S::urn:spo:anon#ec4df4a76bb67d04de7084406f077472f8575cd0443b88f6423cbdbfeee2ee58::" providerId="AD" clId="Web-{B29238F4-96F7-AABB-A8F6-575D82CFFA54}" dt="2025-03-05T20:47:44.515" v="23"/>
          <ac:cxnSpMkLst>
            <pc:docMk/>
            <pc:sldMk cId="3608395392" sldId="315"/>
            <ac:cxnSpMk id="3" creationId="{C24E6EC6-0B55-4E0D-9358-AE192D8C86CF}"/>
          </ac:cxnSpMkLst>
        </pc:cxnChg>
        <pc:cxnChg chg="add mod">
          <ac:chgData name="Usuario invitado" userId="S::urn:spo:anon#ec4df4a76bb67d04de7084406f077472f8575cd0443b88f6423cbdbfeee2ee58::" providerId="AD" clId="Web-{B29238F4-96F7-AABB-A8F6-575D82CFFA54}" dt="2025-03-05T21:33:53.550" v="100" actId="1076"/>
          <ac:cxnSpMkLst>
            <pc:docMk/>
            <pc:sldMk cId="3608395392" sldId="315"/>
            <ac:cxnSpMk id="4" creationId="{2EC6DAC7-0048-6913-1C94-1C323AD937C8}"/>
          </ac:cxnSpMkLst>
        </pc:cxnChg>
        <pc:cxnChg chg="add del mod">
          <ac:chgData name="Usuario invitado" userId="S::urn:spo:anon#ec4df4a76bb67d04de7084406f077472f8575cd0443b88f6423cbdbfeee2ee58::" providerId="AD" clId="Web-{B29238F4-96F7-AABB-A8F6-575D82CFFA54}" dt="2025-03-05T20:48:05.313" v="27"/>
          <ac:cxnSpMkLst>
            <pc:docMk/>
            <pc:sldMk cId="3608395392" sldId="315"/>
            <ac:cxnSpMk id="5" creationId="{5E30DCA9-1FBE-E8B0-1168-00C81B78A940}"/>
          </ac:cxnSpMkLst>
        </pc:cxnChg>
        <pc:cxnChg chg="mod">
          <ac:chgData name="Usuario invitado" userId="S::urn:spo:anon#ec4df4a76bb67d04de7084406f077472f8575cd0443b88f6423cbdbfeee2ee58::" providerId="AD" clId="Web-{B29238F4-96F7-AABB-A8F6-575D82CFFA54}" dt="2025-03-05T21:31:21.293" v="85" actId="1076"/>
          <ac:cxnSpMkLst>
            <pc:docMk/>
            <pc:sldMk cId="3608395392" sldId="315"/>
            <ac:cxnSpMk id="222" creationId="{9B22D023-3FBB-A09F-A0C0-09D6966CA224}"/>
          </ac:cxnSpMkLst>
        </pc:cxnChg>
      </pc:sldChg>
      <pc:sldChg chg="addSp delSp modSp ord">
        <pc:chgData name="Usuario invitado" userId="S::urn:spo:anon#ec4df4a76bb67d04de7084406f077472f8575cd0443b88f6423cbdbfeee2ee58::" providerId="AD" clId="Web-{B29238F4-96F7-AABB-A8F6-575D82CFFA54}" dt="2025-03-05T21:54:11.755" v="155" actId="20577"/>
        <pc:sldMkLst>
          <pc:docMk/>
          <pc:sldMk cId="2239638277" sldId="328"/>
        </pc:sldMkLst>
        <pc:spChg chg="add del mod">
          <ac:chgData name="Usuario invitado" userId="S::urn:spo:anon#ec4df4a76bb67d04de7084406f077472f8575cd0443b88f6423cbdbfeee2ee58::" providerId="AD" clId="Web-{B29238F4-96F7-AABB-A8F6-575D82CFFA54}" dt="2025-03-05T21:53:57.989" v="153"/>
          <ac:spMkLst>
            <pc:docMk/>
            <pc:sldMk cId="2239638277" sldId="328"/>
            <ac:spMk id="3" creationId="{FCD700DC-86FC-2176-7EAE-66B1D9986528}"/>
          </ac:spMkLst>
        </pc:spChg>
        <pc:spChg chg="add del mod">
          <ac:chgData name="Usuario invitado" userId="S::urn:spo:anon#ec4df4a76bb67d04de7084406f077472f8575cd0443b88f6423cbdbfeee2ee58::" providerId="AD" clId="Web-{B29238F4-96F7-AABB-A8F6-575D82CFFA54}" dt="2025-03-05T21:53:57.989" v="152"/>
          <ac:spMkLst>
            <pc:docMk/>
            <pc:sldMk cId="2239638277" sldId="328"/>
            <ac:spMk id="5" creationId="{9C317CEE-7354-E5CC-095F-9BCBFB146F65}"/>
          </ac:spMkLst>
        </pc:spChg>
        <pc:spChg chg="del">
          <ac:chgData name="Usuario invitado" userId="S::urn:spo:anon#ec4df4a76bb67d04de7084406f077472f8575cd0443b88f6423cbdbfeee2ee58::" providerId="AD" clId="Web-{B29238F4-96F7-AABB-A8F6-575D82CFFA54}" dt="2025-03-05T21:53:47.692" v="146"/>
          <ac:spMkLst>
            <pc:docMk/>
            <pc:sldMk cId="2239638277" sldId="328"/>
            <ac:spMk id="8" creationId="{2A8FBAB8-587E-49D9-905A-0F463D563ED9}"/>
          </ac:spMkLst>
        </pc:spChg>
        <pc:spChg chg="add del mod">
          <ac:chgData name="Usuario invitado" userId="S::urn:spo:anon#ec4df4a76bb67d04de7084406f077472f8575cd0443b88f6423cbdbfeee2ee58::" providerId="AD" clId="Web-{B29238F4-96F7-AABB-A8F6-575D82CFFA54}" dt="2025-03-05T21:53:57.989" v="151"/>
          <ac:spMkLst>
            <pc:docMk/>
            <pc:sldMk cId="2239638277" sldId="328"/>
            <ac:spMk id="9" creationId="{2537F45A-8D0E-1CBD-FD33-EC7BC6F5E33A}"/>
          </ac:spMkLst>
        </pc:spChg>
        <pc:spChg chg="mod">
          <ac:chgData name="Usuario invitado" userId="S::urn:spo:anon#ec4df4a76bb67d04de7084406f077472f8575cd0443b88f6423cbdbfeee2ee58::" providerId="AD" clId="Web-{B29238F4-96F7-AABB-A8F6-575D82CFFA54}" dt="2025-03-05T21:54:11.755" v="155" actId="20577"/>
          <ac:spMkLst>
            <pc:docMk/>
            <pc:sldMk cId="2239638277" sldId="328"/>
            <ac:spMk id="221" creationId="{E58342A8-091F-509A-A81E-2369D4E5129D}"/>
          </ac:spMkLst>
        </pc:spChg>
        <pc:spChg chg="del">
          <ac:chgData name="Usuario invitado" userId="S::urn:spo:anon#ec4df4a76bb67d04de7084406f077472f8575cd0443b88f6423cbdbfeee2ee58::" providerId="AD" clId="Web-{B29238F4-96F7-AABB-A8F6-575D82CFFA54}" dt="2025-03-05T21:53:53.989" v="149"/>
          <ac:spMkLst>
            <pc:docMk/>
            <pc:sldMk cId="2239638277" sldId="328"/>
            <ac:spMk id="223" creationId="{79BC9D55-66CE-2608-F1C2-86543F45C3AB}"/>
          </ac:spMkLst>
        </pc:spChg>
        <pc:spChg chg="del">
          <ac:chgData name="Usuario invitado" userId="S::urn:spo:anon#ec4df4a76bb67d04de7084406f077472f8575cd0443b88f6423cbdbfeee2ee58::" providerId="AD" clId="Web-{B29238F4-96F7-AABB-A8F6-575D82CFFA54}" dt="2025-03-05T21:53:43.411" v="144"/>
          <ac:spMkLst>
            <pc:docMk/>
            <pc:sldMk cId="2239638277" sldId="328"/>
            <ac:spMk id="224" creationId="{555F5CD3-3EFD-8EE1-EA01-DFA49874E6F3}"/>
          </ac:spMkLst>
        </pc:spChg>
        <pc:spChg chg="del">
          <ac:chgData name="Usuario invitado" userId="S::urn:spo:anon#ec4df4a76bb67d04de7084406f077472f8575cd0443b88f6423cbdbfeee2ee58::" providerId="AD" clId="Web-{B29238F4-96F7-AABB-A8F6-575D82CFFA54}" dt="2025-03-05T21:53:50.145" v="147"/>
          <ac:spMkLst>
            <pc:docMk/>
            <pc:sldMk cId="2239638277" sldId="328"/>
            <ac:spMk id="225" creationId="{A572490C-FA00-D44E-0049-62F931C7D4AC}"/>
          </ac:spMkLst>
        </pc:spChg>
        <pc:picChg chg="del">
          <ac:chgData name="Usuario invitado" userId="S::urn:spo:anon#ec4df4a76bb67d04de7084406f077472f8575cd0443b88f6423cbdbfeee2ee58::" providerId="AD" clId="Web-{B29238F4-96F7-AABB-A8F6-575D82CFFA54}" dt="2025-03-05T21:53:44.989" v="145"/>
          <ac:picMkLst>
            <pc:docMk/>
            <pc:sldMk cId="2239638277" sldId="328"/>
            <ac:picMk id="7" creationId="{A2C2EC0D-2A35-180B-733A-522F87969C6E}"/>
          </ac:picMkLst>
        </pc:picChg>
        <pc:picChg chg="del">
          <ac:chgData name="Usuario invitado" userId="S::urn:spo:anon#ec4df4a76bb67d04de7084406f077472f8575cd0443b88f6423cbdbfeee2ee58::" providerId="AD" clId="Web-{B29238F4-96F7-AABB-A8F6-575D82CFFA54}" dt="2025-03-05T21:53:41.457" v="143"/>
          <ac:picMkLst>
            <pc:docMk/>
            <pc:sldMk cId="2239638277" sldId="328"/>
            <ac:picMk id="1026" creationId="{48D524A9-B498-F30C-3D5D-8E799B48ED10}"/>
          </ac:picMkLst>
        </pc:picChg>
        <pc:cxnChg chg="del">
          <ac:chgData name="Usuario invitado" userId="S::urn:spo:anon#ec4df4a76bb67d04de7084406f077472f8575cd0443b88f6423cbdbfeee2ee58::" providerId="AD" clId="Web-{B29238F4-96F7-AABB-A8F6-575D82CFFA54}" dt="2025-03-05T21:53:55.692" v="150"/>
          <ac:cxnSpMkLst>
            <pc:docMk/>
            <pc:sldMk cId="2239638277" sldId="328"/>
            <ac:cxnSpMk id="227" creationId="{5BE8FB55-5EAF-2846-20EC-660181B95EBF}"/>
          </ac:cxnSpMkLst>
        </pc:cxnChg>
        <pc:cxnChg chg="del">
          <ac:chgData name="Usuario invitado" userId="S::urn:spo:anon#ec4df4a76bb67d04de7084406f077472f8575cd0443b88f6423cbdbfeee2ee58::" providerId="AD" clId="Web-{B29238F4-96F7-AABB-A8F6-575D82CFFA54}" dt="2025-03-05T21:53:51.520" v="148"/>
          <ac:cxnSpMkLst>
            <pc:docMk/>
            <pc:sldMk cId="2239638277" sldId="328"/>
            <ac:cxnSpMk id="228" creationId="{776BCC98-091D-FA21-AD9B-229CE58DB12E}"/>
          </ac:cxnSpMkLst>
        </pc:cxnChg>
      </pc:sldChg>
      <pc:sldChg chg="add replId">
        <pc:chgData name="Usuario invitado" userId="S::urn:spo:anon#ec4df4a76bb67d04de7084406f077472f8575cd0443b88f6423cbdbfeee2ee58::" providerId="AD" clId="Web-{B29238F4-96F7-AABB-A8F6-575D82CFFA54}" dt="2025-03-05T21:35:59.070" v="102"/>
        <pc:sldMkLst>
          <pc:docMk/>
          <pc:sldMk cId="2066753628" sldId="329"/>
        </pc:sldMkLst>
      </pc:sldChg>
      <pc:sldChg chg="add del">
        <pc:chgData name="Usuario invitado" userId="S::urn:spo:anon#ec4df4a76bb67d04de7084406f077472f8575cd0443b88f6423cbdbfeee2ee58::" providerId="AD" clId="Web-{B29238F4-96F7-AABB-A8F6-575D82CFFA54}" dt="2025-03-05T21:33:56.315" v="101"/>
        <pc:sldMkLst>
          <pc:docMk/>
          <pc:sldMk cId="2986715502" sldId="329"/>
        </pc:sldMkLst>
      </pc:sldChg>
      <pc:sldChg chg="addSp delSp modSp add replId">
        <pc:chgData name="Usuario invitado" userId="S::urn:spo:anon#ec4df4a76bb67d04de7084406f077472f8575cd0443b88f6423cbdbfeee2ee58::" providerId="AD" clId="Web-{B29238F4-96F7-AABB-A8F6-575D82CFFA54}" dt="2025-03-05T22:45:07.858" v="283" actId="1076"/>
        <pc:sldMkLst>
          <pc:docMk/>
          <pc:sldMk cId="1644723660" sldId="330"/>
        </pc:sldMkLst>
        <pc:spChg chg="add del">
          <ac:chgData name="Usuario invitado" userId="S::urn:spo:anon#ec4df4a76bb67d04de7084406f077472f8575cd0443b88f6423cbdbfeee2ee58::" providerId="AD" clId="Web-{B29238F4-96F7-AABB-A8F6-575D82CFFA54}" dt="2025-03-05T22:37:47.968" v="179"/>
          <ac:spMkLst>
            <pc:docMk/>
            <pc:sldMk cId="1644723660" sldId="330"/>
            <ac:spMk id="4" creationId="{42C1FF9E-9B8D-8FDF-135A-753566253464}"/>
          </ac:spMkLst>
        </pc:spChg>
        <pc:spChg chg="add del mod">
          <ac:chgData name="Usuario invitado" userId="S::urn:spo:anon#ec4df4a76bb67d04de7084406f077472f8575cd0443b88f6423cbdbfeee2ee58::" providerId="AD" clId="Web-{B29238F4-96F7-AABB-A8F6-575D82CFFA54}" dt="2025-03-05T22:40:25.348" v="194"/>
          <ac:spMkLst>
            <pc:docMk/>
            <pc:sldMk cId="1644723660" sldId="330"/>
            <ac:spMk id="39" creationId="{9267BB05-8E53-0505-E4BC-8325459CB58C}"/>
          </ac:spMkLst>
        </pc:spChg>
        <pc:spChg chg="add del">
          <ac:chgData name="Usuario invitado" userId="S::urn:spo:anon#ec4df4a76bb67d04de7084406f077472f8575cd0443b88f6423cbdbfeee2ee58::" providerId="AD" clId="Web-{B29238F4-96F7-AABB-A8F6-575D82CFFA54}" dt="2025-03-05T22:40:22.942" v="193"/>
          <ac:spMkLst>
            <pc:docMk/>
            <pc:sldMk cId="1644723660" sldId="330"/>
            <ac:spMk id="41" creationId="{DE9FE23C-DFBE-6A96-4FC5-33C722B4248D}"/>
          </ac:spMkLst>
        </pc:spChg>
        <pc:spChg chg="add mod">
          <ac:chgData name="Usuario invitado" userId="S::urn:spo:anon#ec4df4a76bb67d04de7084406f077472f8575cd0443b88f6423cbdbfeee2ee58::" providerId="AD" clId="Web-{B29238F4-96F7-AABB-A8F6-575D82CFFA54}" dt="2025-03-05T22:45:07.858" v="283" actId="1076"/>
          <ac:spMkLst>
            <pc:docMk/>
            <pc:sldMk cId="1644723660" sldId="330"/>
            <ac:spMk id="43" creationId="{35AC78EA-2EC6-06AB-6114-004439B9511F}"/>
          </ac:spMkLst>
        </pc:spChg>
        <pc:spChg chg="mod">
          <ac:chgData name="Usuario invitado" userId="S::urn:spo:anon#ec4df4a76bb67d04de7084406f077472f8575cd0443b88f6423cbdbfeee2ee58::" providerId="AD" clId="Web-{B29238F4-96F7-AABB-A8F6-575D82CFFA54}" dt="2025-03-05T21:54:28.928" v="163" actId="20577"/>
          <ac:spMkLst>
            <pc:docMk/>
            <pc:sldMk cId="1644723660" sldId="330"/>
            <ac:spMk id="221" creationId="{03614CF9-BA33-48CF-FA94-F6A4891166FF}"/>
          </ac:spMkLst>
        </pc:spChg>
        <pc:grpChg chg="add mod">
          <ac:chgData name="Usuario invitado" userId="S::urn:spo:anon#ec4df4a76bb67d04de7084406f077472f8575cd0443b88f6423cbdbfeee2ee58::" providerId="AD" clId="Web-{B29238F4-96F7-AABB-A8F6-575D82CFFA54}" dt="2025-03-05T22:38:17.735" v="182" actId="1076"/>
          <ac:grpSpMkLst>
            <pc:docMk/>
            <pc:sldMk cId="1644723660" sldId="330"/>
            <ac:grpSpMk id="35" creationId="{267BA538-FAE1-592A-298D-8EA243A67477}"/>
          </ac:grpSpMkLst>
        </pc:grpChg>
        <pc:picChg chg="add del mod">
          <ac:chgData name="Usuario invitado" userId="S::urn:spo:anon#ec4df4a76bb67d04de7084406f077472f8575cd0443b88f6423cbdbfeee2ee58::" providerId="AD" clId="Web-{B29238F4-96F7-AABB-A8F6-575D82CFFA54}" dt="2025-03-05T22:37:27.030" v="171"/>
          <ac:picMkLst>
            <pc:docMk/>
            <pc:sldMk cId="1644723660" sldId="330"/>
            <ac:picMk id="2" creationId="{96989E5B-5DAB-F9BC-7A15-DFA622C9BAAD}"/>
          </ac:picMkLst>
        </pc:picChg>
        <pc:picChg chg="add mod">
          <ac:chgData name="Usuario invitado" userId="S::urn:spo:anon#ec4df4a76bb67d04de7084406f077472f8575cd0443b88f6423cbdbfeee2ee58::" providerId="AD" clId="Web-{B29238F4-96F7-AABB-A8F6-575D82CFFA54}" dt="2025-03-05T22:38:17.750" v="183" actId="1076"/>
          <ac:picMkLst>
            <pc:docMk/>
            <pc:sldMk cId="1644723660" sldId="330"/>
            <ac:picMk id="37" creationId="{327C683D-8492-FB13-01EF-CE0E9E236CA6}"/>
          </ac:picMkLst>
        </pc:picChg>
      </pc:sldChg>
      <pc:sldChg chg="add del">
        <pc:chgData name="Usuario invitado" userId="S::urn:spo:anon#ec4df4a76bb67d04de7084406f077472f8575cd0443b88f6423cbdbfeee2ee58::" providerId="AD" clId="Web-{B29238F4-96F7-AABB-A8F6-575D82CFFA54}" dt="2025-03-05T22:37:06.748" v="165"/>
        <pc:sldMkLst>
          <pc:docMk/>
          <pc:sldMk cId="2986715502" sldId="331"/>
        </pc:sldMkLst>
      </pc:sldChg>
    </pc:docChg>
  </pc:docChgLst>
  <pc:docChgLst>
    <pc:chgData name="Usuario invitado" userId="S::urn:spo:anon#ec4df4a76bb67d04de7084406f077472f8575cd0443b88f6423cbdbfeee2ee58::" providerId="AD" clId="Web-{EE3F3CC8-7D1F-FC08-8D7B-32C0BDB75E7E}"/>
    <pc:docChg chg="addSld delSld modSld">
      <pc:chgData name="Usuario invitado" userId="S::urn:spo:anon#ec4df4a76bb67d04de7084406f077472f8575cd0443b88f6423cbdbfeee2ee58::" providerId="AD" clId="Web-{EE3F3CC8-7D1F-FC08-8D7B-32C0BDB75E7E}" dt="2025-03-06T18:36:43.623" v="5"/>
      <pc:docMkLst>
        <pc:docMk/>
      </pc:docMkLst>
      <pc:sldChg chg="addSp modSp">
        <pc:chgData name="Usuario invitado" userId="S::urn:spo:anon#ec4df4a76bb67d04de7084406f077472f8575cd0443b88f6423cbdbfeee2ee58::" providerId="AD" clId="Web-{EE3F3CC8-7D1F-FC08-8D7B-32C0BDB75E7E}" dt="2025-03-06T18:36:27.122" v="3" actId="1076"/>
        <pc:sldMkLst>
          <pc:docMk/>
          <pc:sldMk cId="913247380" sldId="338"/>
        </pc:sldMkLst>
        <pc:grpChg chg="add mod">
          <ac:chgData name="Usuario invitado" userId="S::urn:spo:anon#ec4df4a76bb67d04de7084406f077472f8575cd0443b88f6423cbdbfeee2ee58::" providerId="AD" clId="Web-{EE3F3CC8-7D1F-FC08-8D7B-32C0BDB75E7E}" dt="2025-03-06T18:36:27.122" v="3" actId="1076"/>
          <ac:grpSpMkLst>
            <pc:docMk/>
            <pc:sldMk cId="913247380" sldId="338"/>
            <ac:grpSpMk id="54" creationId="{C5CFB2AF-0F47-8317-CEDD-50118AB9CCB4}"/>
          </ac:grpSpMkLst>
        </pc:grpChg>
      </pc:sldChg>
      <pc:sldChg chg="add del">
        <pc:chgData name="Usuario invitado" userId="S::urn:spo:anon#ec4df4a76bb67d04de7084406f077472f8575cd0443b88f6423cbdbfeee2ee58::" providerId="AD" clId="Web-{EE3F3CC8-7D1F-FC08-8D7B-32C0BDB75E7E}" dt="2025-03-06T18:36:33.529" v="4"/>
        <pc:sldMkLst>
          <pc:docMk/>
          <pc:sldMk cId="3195895912" sldId="339"/>
        </pc:sldMkLst>
      </pc:sldChg>
      <pc:sldChg chg="add del">
        <pc:chgData name="Usuario invitado" userId="S::urn:spo:anon#ec4df4a76bb67d04de7084406f077472f8575cd0443b88f6423cbdbfeee2ee58::" providerId="AD" clId="Web-{EE3F3CC8-7D1F-FC08-8D7B-32C0BDB75E7E}" dt="2025-03-06T18:36:43.623" v="5"/>
        <pc:sldMkLst>
          <pc:docMk/>
          <pc:sldMk cId="2893867648" sldId="3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/>
              <a:t>Jaime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B3FF4086-04F9-7D46-6F6C-A987A2C5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EFCD1AAD-0F3C-A951-3107-B413EF105E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A5F6CF28-98CD-C7F4-2DAF-AB0C03D953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05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4F1534D8-795B-790E-FE46-56712FF76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39FB69D3-F295-3410-0E0E-7F57A5DACC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DA53E336-C951-2762-5F7D-F122C22C5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Ramon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7274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06A091DE-3B7E-9F71-FEF8-39AEBFE9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D6914F4A-E1A1-35CF-1D07-96D2FB98D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E647510A-428F-ACAE-85CD-1B727CE35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Ramon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4225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8358B87-7E4E-3AAE-4208-17EDAE916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97832F74-0D48-655E-AAFC-6A4A88801C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D91927AF-821D-3154-89CB-D9DE4A7D0A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7933E898-6C48-5AFB-1435-D3B6ED535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AC37C58B-5F5A-6106-A09F-BA0631C51D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6EADD8A0-C17E-5A18-C802-5F96FDF4D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23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282D5782-15A9-A09D-9E69-F64EE343D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A37E6473-DBC6-E24C-9313-08F6BB4856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05580ECB-DBEE-2853-1305-DB85493312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669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Helena</a:t>
            </a:r>
          </a:p>
        </p:txBody>
      </p:sp>
    </p:spTree>
    <p:extLst>
      <p:ext uri="{BB962C8B-B14F-4D97-AF65-F5344CB8AC3E}">
        <p14:creationId xmlns:p14="http://schemas.microsoft.com/office/powerpoint/2010/main" val="3799258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95D3327A-7E8C-D071-4865-858600367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882C46E3-E0FA-4D2C-4364-B694A4E09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6E9D3633-191E-04EB-2219-7D139ED1C2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/>
              <a:t>Jaime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667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Helena</a:t>
            </a:r>
          </a:p>
        </p:txBody>
      </p:sp>
    </p:spTree>
    <p:extLst>
      <p:ext uri="{BB962C8B-B14F-4D97-AF65-F5344CB8AC3E}">
        <p14:creationId xmlns:p14="http://schemas.microsoft.com/office/powerpoint/2010/main" val="367449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13B02DB-EC9C-CF61-C796-BCFFDDFA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BBD80FA4-7427-3173-5BA9-9931394B8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B37221A2-13C5-EBDC-6927-188419DF0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Ramon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695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Jaime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1C6A54C0-39E1-3393-784F-1F77C6B2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3CD38EA4-38E3-C99C-47FE-1C4DB1E2D1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3D72961D-5DEE-73B2-6475-64B22FDAC9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506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032FF661-7D8A-6BEE-D6CE-593EA384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F8E1E091-0F77-A843-F3D1-44E1143434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3341A5F3-A853-041B-81D1-F307643C0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Helena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900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/>
              <a:t>Jaime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/>
              <a:t>Jaime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>
          <a:extLst>
            <a:ext uri="{FF2B5EF4-FFF2-40B4-BE49-F238E27FC236}">
              <a16:creationId xmlns:a16="http://schemas.microsoft.com/office/drawing/2014/main" id="{15D95FFF-0CB9-ACC6-AAB7-13B435B3F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>
            <a:extLst>
              <a:ext uri="{FF2B5EF4-FFF2-40B4-BE49-F238E27FC236}">
                <a16:creationId xmlns:a16="http://schemas.microsoft.com/office/drawing/2014/main" id="{489B8181-A260-60E6-AE96-EDEB50BC66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>
            <a:extLst>
              <a:ext uri="{FF2B5EF4-FFF2-40B4-BE49-F238E27FC236}">
                <a16:creationId xmlns:a16="http://schemas.microsoft.com/office/drawing/2014/main" id="{90629F4A-C7A6-0106-B43F-63A821FE8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/>
              <a:t>Jaime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118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/>
              <a:t>Jaime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E78093EC-CED3-0CFF-9E55-B0012C91D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9D776EA1-851C-BE4C-A6C4-3F539F68C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EC495504-CB5E-5DBC-51C7-60D590421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/>
              <a:t>Jaime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646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72648FE0-52D4-247B-BA21-1796173E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853CDC26-01C9-CF19-1462-F9100BD961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53EFDADC-8356-5DDD-399A-3868F0882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/>
              <a:t>Jaime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948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/>
              <a:t>Jaime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ZeroScam</a:t>
            </a:r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KeepCoding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68321" y="2624375"/>
            <a:ext cx="3657599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Cybersecurity AI Agent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E26CA36-06E5-D3FE-CDC7-CD4A1B63921B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06B77DFB-C51C-DCA0-4039-42ED2C12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>
            <a:extLst>
              <a:ext uri="{FF2B5EF4-FFF2-40B4-BE49-F238E27FC236}">
                <a16:creationId xmlns:a16="http://schemas.microsoft.com/office/drawing/2014/main" id="{209664D1-CBFC-6E11-A2F7-4FADA2A9FE1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Búsqueda</a:t>
            </a:r>
            <a:r>
              <a:rPr lang="en"/>
              <a:t> de </a:t>
            </a:r>
            <a:r>
              <a:rPr lang="en" err="1"/>
              <a:t>información</a:t>
            </a:r>
            <a:endParaRPr lang="en-US" err="1"/>
          </a:p>
        </p:txBody>
      </p:sp>
      <p:cxnSp>
        <p:nvCxnSpPr>
          <p:cNvPr id="222" name="Google Shape;222;p45">
            <a:extLst>
              <a:ext uri="{FF2B5EF4-FFF2-40B4-BE49-F238E27FC236}">
                <a16:creationId xmlns:a16="http://schemas.microsoft.com/office/drawing/2014/main" id="{68E75041-ECE1-CBBA-B2C7-32810FAEB81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54" name="Gráfico 4">
            <a:extLst>
              <a:ext uri="{FF2B5EF4-FFF2-40B4-BE49-F238E27FC236}">
                <a16:creationId xmlns:a16="http://schemas.microsoft.com/office/drawing/2014/main" id="{C5CFB2AF-0F47-8317-CEDD-50118AB9CCB4}"/>
              </a:ext>
            </a:extLst>
          </p:cNvPr>
          <p:cNvGrpSpPr/>
          <p:nvPr/>
        </p:nvGrpSpPr>
        <p:grpSpPr>
          <a:xfrm>
            <a:off x="1711615" y="1649873"/>
            <a:ext cx="5729416" cy="2780248"/>
            <a:chOff x="2271712" y="1573530"/>
            <a:chExt cx="7639221" cy="3706998"/>
          </a:xfrm>
        </p:grpSpPr>
        <p:sp>
          <p:nvSpPr>
            <p:cNvPr id="32" name="Forma libre: forma 6">
              <a:extLst>
                <a:ext uri="{FF2B5EF4-FFF2-40B4-BE49-F238E27FC236}">
                  <a16:creationId xmlns:a16="http://schemas.microsoft.com/office/drawing/2014/main" id="{4CDE855C-BAFE-7F8E-E303-97877CBE264B}"/>
                </a:ext>
              </a:extLst>
            </p:cNvPr>
            <p:cNvSpPr/>
            <p:nvPr/>
          </p:nvSpPr>
          <p:spPr>
            <a:xfrm>
              <a:off x="3652837" y="3400425"/>
              <a:ext cx="914400" cy="685800"/>
            </a:xfrm>
            <a:custGeom>
              <a:avLst/>
              <a:gdLst>
                <a:gd name="connsiteX0" fmla="*/ 857410 w 914400"/>
                <a:gd name="connsiteY0" fmla="*/ 231 h 685800"/>
                <a:gd name="connsiteX1" fmla="*/ 57310 w 914400"/>
                <a:gd name="connsiteY1" fmla="*/ 231 h 685800"/>
                <a:gd name="connsiteX2" fmla="*/ 160 w 914400"/>
                <a:gd name="connsiteY2" fmla="*/ 686031 h 685800"/>
                <a:gd name="connsiteX3" fmla="*/ 914560 w 914400"/>
                <a:gd name="connsiteY3" fmla="*/ 686031 h 685800"/>
                <a:gd name="connsiteX4" fmla="*/ 857410 w 914400"/>
                <a:gd name="connsiteY4" fmla="*/ 231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685800">
                  <a:moveTo>
                    <a:pt x="857410" y="231"/>
                  </a:moveTo>
                  <a:lnTo>
                    <a:pt x="57310" y="231"/>
                  </a:lnTo>
                  <a:lnTo>
                    <a:pt x="160" y="686031"/>
                  </a:lnTo>
                  <a:lnTo>
                    <a:pt x="914560" y="686031"/>
                  </a:lnTo>
                  <a:lnTo>
                    <a:pt x="857410" y="231"/>
                  </a:lnTo>
                  <a:close/>
                </a:path>
              </a:pathLst>
            </a:custGeom>
            <a:gradFill>
              <a:gsLst>
                <a:gs pos="0">
                  <a:srgbClr val="959595"/>
                </a:gs>
                <a:gs pos="50000">
                  <a:srgbClr val="8A8A8A"/>
                </a:gs>
                <a:gs pos="100000">
                  <a:srgbClr val="7F7F7F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4" name="Forma libre: forma 7">
              <a:extLst>
                <a:ext uri="{FF2B5EF4-FFF2-40B4-BE49-F238E27FC236}">
                  <a16:creationId xmlns:a16="http://schemas.microsoft.com/office/drawing/2014/main" id="{BBB9E1E6-C5AF-3168-AD55-3420816D94F2}"/>
                </a:ext>
              </a:extLst>
            </p:cNvPr>
            <p:cNvSpPr/>
            <p:nvPr/>
          </p:nvSpPr>
          <p:spPr>
            <a:xfrm>
              <a:off x="3600087" y="4086225"/>
              <a:ext cx="1024308" cy="685800"/>
            </a:xfrm>
            <a:custGeom>
              <a:avLst/>
              <a:gdLst>
                <a:gd name="connsiteX0" fmla="*/ 967313 w 1024308"/>
                <a:gd name="connsiteY0" fmla="*/ 303 h 685800"/>
                <a:gd name="connsiteX1" fmla="*/ 1024463 w 1024308"/>
                <a:gd name="connsiteY1" fmla="*/ 686103 h 685800"/>
                <a:gd name="connsiteX2" fmla="*/ 52901 w 1024308"/>
                <a:gd name="connsiteY2" fmla="*/ 686103 h 685800"/>
                <a:gd name="connsiteX3" fmla="*/ 154 w 1024308"/>
                <a:gd name="connsiteY3" fmla="*/ 633356 h 685800"/>
                <a:gd name="connsiteX4" fmla="*/ 52909 w 1024308"/>
                <a:gd name="connsiteY4" fmla="*/ 303 h 685800"/>
                <a:gd name="connsiteX5" fmla="*/ 967313 w 1024308"/>
                <a:gd name="connsiteY5" fmla="*/ 30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4308" h="685800">
                  <a:moveTo>
                    <a:pt x="967313" y="303"/>
                  </a:moveTo>
                  <a:lnTo>
                    <a:pt x="1024463" y="686103"/>
                  </a:lnTo>
                  <a:lnTo>
                    <a:pt x="52901" y="686103"/>
                  </a:lnTo>
                  <a:lnTo>
                    <a:pt x="154" y="633356"/>
                  </a:lnTo>
                  <a:lnTo>
                    <a:pt x="52909" y="303"/>
                  </a:lnTo>
                  <a:lnTo>
                    <a:pt x="967313" y="303"/>
                  </a:lnTo>
                  <a:close/>
                </a:path>
              </a:pathLst>
            </a:custGeom>
            <a:gradFill>
              <a:gsLst>
                <a:gs pos="0">
                  <a:srgbClr val="E45752"/>
                </a:gs>
                <a:gs pos="50000">
                  <a:srgbClr val="D4504C"/>
                </a:gs>
                <a:gs pos="100000">
                  <a:srgbClr val="C54A46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5" name="Forma libre: forma 8">
              <a:extLst>
                <a:ext uri="{FF2B5EF4-FFF2-40B4-BE49-F238E27FC236}">
                  <a16:creationId xmlns:a16="http://schemas.microsoft.com/office/drawing/2014/main" id="{0EA210EA-1E24-C993-29EA-95D5AAA852F2}"/>
                </a:ext>
              </a:extLst>
            </p:cNvPr>
            <p:cNvSpPr/>
            <p:nvPr/>
          </p:nvSpPr>
          <p:spPr>
            <a:xfrm>
              <a:off x="3767137" y="2028825"/>
              <a:ext cx="5943600" cy="1257300"/>
            </a:xfrm>
            <a:custGeom>
              <a:avLst/>
              <a:gdLst>
                <a:gd name="connsiteX0" fmla="*/ 685972 w 5943600"/>
                <a:gd name="connsiteY0" fmla="*/ 857337 h 1257300"/>
                <a:gd name="connsiteX1" fmla="*/ 685972 w 5943600"/>
                <a:gd name="connsiteY1" fmla="*/ 400142 h 1257300"/>
                <a:gd name="connsiteX2" fmla="*/ 5943772 w 5943600"/>
                <a:gd name="connsiteY2" fmla="*/ 87 h 1257300"/>
                <a:gd name="connsiteX3" fmla="*/ 5943772 w 5943600"/>
                <a:gd name="connsiteY3" fmla="*/ 1257387 h 1257300"/>
                <a:gd name="connsiteX4" fmla="*/ 685972 w 5943600"/>
                <a:gd name="connsiteY4" fmla="*/ 857337 h 1257300"/>
                <a:gd name="connsiteX5" fmla="*/ 172 w 5943600"/>
                <a:gd name="connsiteY5" fmla="*/ 285837 h 1257300"/>
                <a:gd name="connsiteX6" fmla="*/ 685972 w 5943600"/>
                <a:gd name="connsiteY6" fmla="*/ 285837 h 1257300"/>
                <a:gd name="connsiteX7" fmla="*/ 685972 w 5943600"/>
                <a:gd name="connsiteY7" fmla="*/ 971637 h 1257300"/>
                <a:gd name="connsiteX8" fmla="*/ 172 w 5943600"/>
                <a:gd name="connsiteY8" fmla="*/ 971637 h 1257300"/>
                <a:gd name="connsiteX9" fmla="*/ 172 w 5943600"/>
                <a:gd name="connsiteY9" fmla="*/ 285837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3600" h="1257300">
                  <a:moveTo>
                    <a:pt x="685972" y="857337"/>
                  </a:moveTo>
                  <a:lnTo>
                    <a:pt x="685972" y="400142"/>
                  </a:lnTo>
                  <a:lnTo>
                    <a:pt x="5943772" y="87"/>
                  </a:lnTo>
                  <a:lnTo>
                    <a:pt x="5943772" y="1257387"/>
                  </a:lnTo>
                  <a:lnTo>
                    <a:pt x="685972" y="857337"/>
                  </a:lnTo>
                  <a:close/>
                  <a:moveTo>
                    <a:pt x="172" y="285837"/>
                  </a:moveTo>
                  <a:lnTo>
                    <a:pt x="685972" y="285837"/>
                  </a:lnTo>
                  <a:lnTo>
                    <a:pt x="685972" y="971637"/>
                  </a:lnTo>
                  <a:lnTo>
                    <a:pt x="172" y="971637"/>
                  </a:lnTo>
                  <a:lnTo>
                    <a:pt x="172" y="285837"/>
                  </a:lnTo>
                  <a:close/>
                </a:path>
              </a:pathLst>
            </a:custGeom>
            <a:gradFill>
              <a:gsLst>
                <a:gs pos="0">
                  <a:srgbClr val="DDC916"/>
                </a:gs>
                <a:gs pos="50000">
                  <a:srgbClr val="C3B221"/>
                </a:gs>
                <a:gs pos="100000">
                  <a:srgbClr val="A99C2C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6" name="Forma libre: forma 9">
              <a:extLst>
                <a:ext uri="{FF2B5EF4-FFF2-40B4-BE49-F238E27FC236}">
                  <a16:creationId xmlns:a16="http://schemas.microsoft.com/office/drawing/2014/main" id="{38AF9E06-5272-76AF-FD91-2C48C39A02A9}"/>
                </a:ext>
              </a:extLst>
            </p:cNvPr>
            <p:cNvSpPr/>
            <p:nvPr/>
          </p:nvSpPr>
          <p:spPr>
            <a:xfrm>
              <a:off x="3767137" y="3000375"/>
              <a:ext cx="685800" cy="171450"/>
            </a:xfrm>
            <a:custGeom>
              <a:avLst/>
              <a:gdLst>
                <a:gd name="connsiteX0" fmla="*/ 172 w 685800"/>
                <a:gd name="connsiteY0" fmla="*/ 189 h 171450"/>
                <a:gd name="connsiteX1" fmla="*/ 685972 w 685800"/>
                <a:gd name="connsiteY1" fmla="*/ 189 h 171450"/>
                <a:gd name="connsiteX2" fmla="*/ 685972 w 685800"/>
                <a:gd name="connsiteY2" fmla="*/ 171639 h 171450"/>
                <a:gd name="connsiteX3" fmla="*/ 172 w 685800"/>
                <a:gd name="connsiteY3" fmla="*/ 171639 h 171450"/>
                <a:gd name="connsiteX4" fmla="*/ 172 w 685800"/>
                <a:gd name="connsiteY4" fmla="*/ 18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71450">
                  <a:moveTo>
                    <a:pt x="172" y="189"/>
                  </a:moveTo>
                  <a:lnTo>
                    <a:pt x="685972" y="189"/>
                  </a:lnTo>
                  <a:lnTo>
                    <a:pt x="685972" y="171639"/>
                  </a:lnTo>
                  <a:lnTo>
                    <a:pt x="172" y="171639"/>
                  </a:lnTo>
                  <a:lnTo>
                    <a:pt x="172" y="189"/>
                  </a:lnTo>
                  <a:close/>
                </a:path>
              </a:pathLst>
            </a:custGeom>
            <a:gradFill>
              <a:gsLst>
                <a:gs pos="0">
                  <a:srgbClr val="959595"/>
                </a:gs>
                <a:gs pos="50000">
                  <a:srgbClr val="8A8A8A"/>
                </a:gs>
                <a:gs pos="100000">
                  <a:srgbClr val="7F7F7F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7" name="Forma libre: forma 10">
              <a:extLst>
                <a:ext uri="{FF2B5EF4-FFF2-40B4-BE49-F238E27FC236}">
                  <a16:creationId xmlns:a16="http://schemas.microsoft.com/office/drawing/2014/main" id="{418AABDB-05C4-84DE-39AA-970AAFBA1F16}"/>
                </a:ext>
              </a:extLst>
            </p:cNvPr>
            <p:cNvSpPr/>
            <p:nvPr/>
          </p:nvSpPr>
          <p:spPr>
            <a:xfrm>
              <a:off x="3595687" y="2085975"/>
              <a:ext cx="1028700" cy="1314450"/>
            </a:xfrm>
            <a:custGeom>
              <a:avLst/>
              <a:gdLst>
                <a:gd name="connsiteX0" fmla="*/ 57304 w 1028700"/>
                <a:gd name="connsiteY0" fmla="*/ 228693 h 1314450"/>
                <a:gd name="connsiteX1" fmla="*/ 971704 w 1028700"/>
                <a:gd name="connsiteY1" fmla="*/ 228693 h 1314450"/>
                <a:gd name="connsiteX2" fmla="*/ 514504 w 1028700"/>
                <a:gd name="connsiteY2" fmla="*/ 93 h 1314450"/>
                <a:gd name="connsiteX3" fmla="*/ 57304 w 1028700"/>
                <a:gd name="connsiteY3" fmla="*/ 228693 h 1314450"/>
                <a:gd name="connsiteX4" fmla="*/ 57304 w 1028700"/>
                <a:gd name="connsiteY4" fmla="*/ 1200243 h 1314450"/>
                <a:gd name="connsiteX5" fmla="*/ 971704 w 1028700"/>
                <a:gd name="connsiteY5" fmla="*/ 1200243 h 1314450"/>
                <a:gd name="connsiteX6" fmla="*/ 914554 w 1028700"/>
                <a:gd name="connsiteY6" fmla="*/ 1314543 h 1314450"/>
                <a:gd name="connsiteX7" fmla="*/ 114454 w 1028700"/>
                <a:gd name="connsiteY7" fmla="*/ 1314543 h 1314450"/>
                <a:gd name="connsiteX8" fmla="*/ 57304 w 1028700"/>
                <a:gd name="connsiteY8" fmla="*/ 1200243 h 1314450"/>
                <a:gd name="connsiteX9" fmla="*/ 154 w 1028700"/>
                <a:gd name="connsiteY9" fmla="*/ 1085943 h 1314450"/>
                <a:gd name="connsiteX10" fmla="*/ 1028854 w 1028700"/>
                <a:gd name="connsiteY10" fmla="*/ 1085943 h 1314450"/>
                <a:gd name="connsiteX11" fmla="*/ 1028854 w 1028700"/>
                <a:gd name="connsiteY11" fmla="*/ 1200243 h 1314450"/>
                <a:gd name="connsiteX12" fmla="*/ 154 w 1028700"/>
                <a:gd name="connsiteY12" fmla="*/ 1200243 h 1314450"/>
                <a:gd name="connsiteX13" fmla="*/ 154 w 1028700"/>
                <a:gd name="connsiteY13" fmla="*/ 1085943 h 13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8700" h="1314450">
                  <a:moveTo>
                    <a:pt x="57304" y="228693"/>
                  </a:moveTo>
                  <a:lnTo>
                    <a:pt x="971704" y="228693"/>
                  </a:lnTo>
                  <a:lnTo>
                    <a:pt x="514504" y="93"/>
                  </a:lnTo>
                  <a:lnTo>
                    <a:pt x="57304" y="228693"/>
                  </a:lnTo>
                  <a:close/>
                  <a:moveTo>
                    <a:pt x="57304" y="1200243"/>
                  </a:moveTo>
                  <a:lnTo>
                    <a:pt x="971704" y="1200243"/>
                  </a:lnTo>
                  <a:lnTo>
                    <a:pt x="914554" y="1314543"/>
                  </a:lnTo>
                  <a:lnTo>
                    <a:pt x="114454" y="1314543"/>
                  </a:lnTo>
                  <a:lnTo>
                    <a:pt x="57304" y="1200243"/>
                  </a:lnTo>
                  <a:close/>
                  <a:moveTo>
                    <a:pt x="154" y="1085943"/>
                  </a:moveTo>
                  <a:lnTo>
                    <a:pt x="1028854" y="1085943"/>
                  </a:lnTo>
                  <a:lnTo>
                    <a:pt x="1028854" y="1200243"/>
                  </a:lnTo>
                  <a:lnTo>
                    <a:pt x="154" y="1200243"/>
                  </a:lnTo>
                  <a:lnTo>
                    <a:pt x="154" y="1085943"/>
                  </a:lnTo>
                  <a:close/>
                </a:path>
              </a:pathLst>
            </a:custGeom>
            <a:gradFill>
              <a:gsLst>
                <a:gs pos="0">
                  <a:srgbClr val="E45752"/>
                </a:gs>
                <a:gs pos="50000">
                  <a:srgbClr val="D4504C"/>
                </a:gs>
                <a:gs pos="100000">
                  <a:srgbClr val="C54A46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8" name="Forma libre: forma 11">
              <a:extLst>
                <a:ext uri="{FF2B5EF4-FFF2-40B4-BE49-F238E27FC236}">
                  <a16:creationId xmlns:a16="http://schemas.microsoft.com/office/drawing/2014/main" id="{C874B05C-3CCB-8570-158D-ADE9CB75D618}"/>
                </a:ext>
              </a:extLst>
            </p:cNvPr>
            <p:cNvSpPr/>
            <p:nvPr/>
          </p:nvSpPr>
          <p:spPr>
            <a:xfrm>
              <a:off x="2517715" y="4657725"/>
              <a:ext cx="3942664" cy="622803"/>
            </a:xfrm>
            <a:custGeom>
              <a:avLst/>
              <a:gdLst>
                <a:gd name="connsiteX0" fmla="*/ 335064 w 3942664"/>
                <a:gd name="connsiteY0" fmla="*/ 343263 h 622803"/>
                <a:gd name="connsiteX1" fmla="*/ 682726 w 3942664"/>
                <a:gd name="connsiteY1" fmla="*/ 363 h 622803"/>
                <a:gd name="connsiteX2" fmla="*/ 1020864 w 3942664"/>
                <a:gd name="connsiteY2" fmla="*/ 363 h 622803"/>
                <a:gd name="connsiteX3" fmla="*/ 1135164 w 3942664"/>
                <a:gd name="connsiteY3" fmla="*/ 114663 h 622803"/>
                <a:gd name="connsiteX4" fmla="*/ 2735364 w 3942664"/>
                <a:gd name="connsiteY4" fmla="*/ 114663 h 622803"/>
                <a:gd name="connsiteX5" fmla="*/ 2849664 w 3942664"/>
                <a:gd name="connsiteY5" fmla="*/ 228963 h 622803"/>
                <a:gd name="connsiteX6" fmla="*/ 3078264 w 3942664"/>
                <a:gd name="connsiteY6" fmla="*/ 228963 h 622803"/>
                <a:gd name="connsiteX7" fmla="*/ 3306864 w 3942664"/>
                <a:gd name="connsiteY7" fmla="*/ 457563 h 622803"/>
                <a:gd name="connsiteX8" fmla="*/ 3828300 w 3942664"/>
                <a:gd name="connsiteY8" fmla="*/ 457563 h 622803"/>
                <a:gd name="connsiteX9" fmla="*/ 3942705 w 3942664"/>
                <a:gd name="connsiteY9" fmla="*/ 571863 h 622803"/>
                <a:gd name="connsiteX10" fmla="*/ 3931913 w 3942664"/>
                <a:gd name="connsiteY10" fmla="*/ 583222 h 622803"/>
                <a:gd name="connsiteX11" fmla="*/ 3819652 w 3942664"/>
                <a:gd name="connsiteY11" fmla="*/ 623087 h 622803"/>
                <a:gd name="connsiteX12" fmla="*/ 3707400 w 3942664"/>
                <a:gd name="connsiteY12" fmla="*/ 583222 h 622803"/>
                <a:gd name="connsiteX13" fmla="*/ 3696703 w 3942664"/>
                <a:gd name="connsiteY13" fmla="*/ 571863 h 622803"/>
                <a:gd name="connsiteX14" fmla="*/ 3685911 w 3942664"/>
                <a:gd name="connsiteY14" fmla="*/ 583222 h 622803"/>
                <a:gd name="connsiteX15" fmla="*/ 3573650 w 3942664"/>
                <a:gd name="connsiteY15" fmla="*/ 623087 h 622803"/>
                <a:gd name="connsiteX16" fmla="*/ 3461397 w 3942664"/>
                <a:gd name="connsiteY16" fmla="*/ 583222 h 622803"/>
                <a:gd name="connsiteX17" fmla="*/ 3450606 w 3942664"/>
                <a:gd name="connsiteY17" fmla="*/ 571863 h 622803"/>
                <a:gd name="connsiteX18" fmla="*/ 3439909 w 3942664"/>
                <a:gd name="connsiteY18" fmla="*/ 583222 h 622803"/>
                <a:gd name="connsiteX19" fmla="*/ 3327647 w 3942664"/>
                <a:gd name="connsiteY19" fmla="*/ 623087 h 622803"/>
                <a:gd name="connsiteX20" fmla="*/ 3215395 w 3942664"/>
                <a:gd name="connsiteY20" fmla="*/ 583222 h 622803"/>
                <a:gd name="connsiteX21" fmla="*/ 3204603 w 3942664"/>
                <a:gd name="connsiteY21" fmla="*/ 571863 h 622803"/>
                <a:gd name="connsiteX22" fmla="*/ 3193907 w 3942664"/>
                <a:gd name="connsiteY22" fmla="*/ 583222 h 622803"/>
                <a:gd name="connsiteX23" fmla="*/ 3081645 w 3942664"/>
                <a:gd name="connsiteY23" fmla="*/ 623087 h 622803"/>
                <a:gd name="connsiteX24" fmla="*/ 2969393 w 3942664"/>
                <a:gd name="connsiteY24" fmla="*/ 583222 h 622803"/>
                <a:gd name="connsiteX25" fmla="*/ 2958601 w 3942664"/>
                <a:gd name="connsiteY25" fmla="*/ 571863 h 622803"/>
                <a:gd name="connsiteX26" fmla="*/ 2947905 w 3942664"/>
                <a:gd name="connsiteY26" fmla="*/ 583222 h 622803"/>
                <a:gd name="connsiteX27" fmla="*/ 2835643 w 3942664"/>
                <a:gd name="connsiteY27" fmla="*/ 623087 h 622803"/>
                <a:gd name="connsiteX28" fmla="*/ 2723391 w 3942664"/>
                <a:gd name="connsiteY28" fmla="*/ 583222 h 622803"/>
                <a:gd name="connsiteX29" fmla="*/ 2712599 w 3942664"/>
                <a:gd name="connsiteY29" fmla="*/ 571863 h 622803"/>
                <a:gd name="connsiteX30" fmla="*/ 2701902 w 3942664"/>
                <a:gd name="connsiteY30" fmla="*/ 583222 h 622803"/>
                <a:gd name="connsiteX31" fmla="*/ 2589641 w 3942664"/>
                <a:gd name="connsiteY31" fmla="*/ 623087 h 622803"/>
                <a:gd name="connsiteX32" fmla="*/ 2477389 w 3942664"/>
                <a:gd name="connsiteY32" fmla="*/ 583222 h 622803"/>
                <a:gd name="connsiteX33" fmla="*/ 2466597 w 3942664"/>
                <a:gd name="connsiteY33" fmla="*/ 571863 h 622803"/>
                <a:gd name="connsiteX34" fmla="*/ 2455805 w 3942664"/>
                <a:gd name="connsiteY34" fmla="*/ 583222 h 622803"/>
                <a:gd name="connsiteX35" fmla="*/ 2343543 w 3942664"/>
                <a:gd name="connsiteY35" fmla="*/ 623087 h 622803"/>
                <a:gd name="connsiteX36" fmla="*/ 2231291 w 3942664"/>
                <a:gd name="connsiteY36" fmla="*/ 583222 h 622803"/>
                <a:gd name="connsiteX37" fmla="*/ 2220499 w 3942664"/>
                <a:gd name="connsiteY37" fmla="*/ 571863 h 622803"/>
                <a:gd name="connsiteX38" fmla="*/ 2209708 w 3942664"/>
                <a:gd name="connsiteY38" fmla="*/ 583222 h 622803"/>
                <a:gd name="connsiteX39" fmla="*/ 2093788 w 3942664"/>
                <a:gd name="connsiteY39" fmla="*/ 623167 h 622803"/>
                <a:gd name="connsiteX40" fmla="*/ 1980288 w 3942664"/>
                <a:gd name="connsiteY40" fmla="*/ 583222 h 622803"/>
                <a:gd name="connsiteX41" fmla="*/ 1969497 w 3942664"/>
                <a:gd name="connsiteY41" fmla="*/ 571863 h 622803"/>
                <a:gd name="connsiteX42" fmla="*/ 1958705 w 3942664"/>
                <a:gd name="connsiteY42" fmla="*/ 583222 h 622803"/>
                <a:gd name="connsiteX43" fmla="*/ 1846443 w 3942664"/>
                <a:gd name="connsiteY43" fmla="*/ 623087 h 622803"/>
                <a:gd name="connsiteX44" fmla="*/ 1734191 w 3942664"/>
                <a:gd name="connsiteY44" fmla="*/ 583222 h 622803"/>
                <a:gd name="connsiteX45" fmla="*/ 1723494 w 3942664"/>
                <a:gd name="connsiteY45" fmla="*/ 571863 h 622803"/>
                <a:gd name="connsiteX46" fmla="*/ 1712703 w 3942664"/>
                <a:gd name="connsiteY46" fmla="*/ 583222 h 622803"/>
                <a:gd name="connsiteX47" fmla="*/ 1600441 w 3942664"/>
                <a:gd name="connsiteY47" fmla="*/ 623087 h 622803"/>
                <a:gd name="connsiteX48" fmla="*/ 1488189 w 3942664"/>
                <a:gd name="connsiteY48" fmla="*/ 583222 h 622803"/>
                <a:gd name="connsiteX49" fmla="*/ 1477492 w 3942664"/>
                <a:gd name="connsiteY49" fmla="*/ 571863 h 622803"/>
                <a:gd name="connsiteX50" fmla="*/ 1466700 w 3942664"/>
                <a:gd name="connsiteY50" fmla="*/ 583222 h 622803"/>
                <a:gd name="connsiteX51" fmla="*/ 1354439 w 3942664"/>
                <a:gd name="connsiteY51" fmla="*/ 623087 h 622803"/>
                <a:gd name="connsiteX52" fmla="*/ 1242187 w 3942664"/>
                <a:gd name="connsiteY52" fmla="*/ 583222 h 622803"/>
                <a:gd name="connsiteX53" fmla="*/ 1231395 w 3942664"/>
                <a:gd name="connsiteY53" fmla="*/ 571863 h 622803"/>
                <a:gd name="connsiteX54" fmla="*/ 1220698 w 3942664"/>
                <a:gd name="connsiteY54" fmla="*/ 583222 h 622803"/>
                <a:gd name="connsiteX55" fmla="*/ 1108437 w 3942664"/>
                <a:gd name="connsiteY55" fmla="*/ 623087 h 622803"/>
                <a:gd name="connsiteX56" fmla="*/ 996184 w 3942664"/>
                <a:gd name="connsiteY56" fmla="*/ 583222 h 622803"/>
                <a:gd name="connsiteX57" fmla="*/ 985393 w 3942664"/>
                <a:gd name="connsiteY57" fmla="*/ 571863 h 622803"/>
                <a:gd name="connsiteX58" fmla="*/ 974696 w 3942664"/>
                <a:gd name="connsiteY58" fmla="*/ 583222 h 622803"/>
                <a:gd name="connsiteX59" fmla="*/ 862434 w 3942664"/>
                <a:gd name="connsiteY59" fmla="*/ 623087 h 622803"/>
                <a:gd name="connsiteX60" fmla="*/ 750178 w 3942664"/>
                <a:gd name="connsiteY60" fmla="*/ 583222 h 622803"/>
                <a:gd name="connsiteX61" fmla="*/ 739388 w 3942664"/>
                <a:gd name="connsiteY61" fmla="*/ 571863 h 622803"/>
                <a:gd name="connsiteX62" fmla="*/ 728692 w 3942664"/>
                <a:gd name="connsiteY62" fmla="*/ 583222 h 622803"/>
                <a:gd name="connsiteX63" fmla="*/ 616434 w 3942664"/>
                <a:gd name="connsiteY63" fmla="*/ 623087 h 622803"/>
                <a:gd name="connsiteX64" fmla="*/ 504176 w 3942664"/>
                <a:gd name="connsiteY64" fmla="*/ 583222 h 622803"/>
                <a:gd name="connsiteX65" fmla="*/ 493385 w 3942664"/>
                <a:gd name="connsiteY65" fmla="*/ 571863 h 622803"/>
                <a:gd name="connsiteX66" fmla="*/ 482690 w 3942664"/>
                <a:gd name="connsiteY66" fmla="*/ 583222 h 622803"/>
                <a:gd name="connsiteX67" fmla="*/ 370432 w 3942664"/>
                <a:gd name="connsiteY67" fmla="*/ 623087 h 622803"/>
                <a:gd name="connsiteX68" fmla="*/ 258174 w 3942664"/>
                <a:gd name="connsiteY68" fmla="*/ 583222 h 622803"/>
                <a:gd name="connsiteX69" fmla="*/ 247383 w 3942664"/>
                <a:gd name="connsiteY69" fmla="*/ 571863 h 622803"/>
                <a:gd name="connsiteX70" fmla="*/ 236593 w 3942664"/>
                <a:gd name="connsiteY70" fmla="*/ 583222 h 622803"/>
                <a:gd name="connsiteX71" fmla="*/ 124335 w 3942664"/>
                <a:gd name="connsiteY71" fmla="*/ 623087 h 622803"/>
                <a:gd name="connsiteX72" fmla="*/ 10831 w 3942664"/>
                <a:gd name="connsiteY72" fmla="*/ 583222 h 622803"/>
                <a:gd name="connsiteX73" fmla="*/ 41 w 3942664"/>
                <a:gd name="connsiteY73" fmla="*/ 571863 h 622803"/>
                <a:gd name="connsiteX74" fmla="*/ 220764 w 3942664"/>
                <a:gd name="connsiteY74" fmla="*/ 343263 h 622803"/>
                <a:gd name="connsiteX75" fmla="*/ 335064 w 3942664"/>
                <a:gd name="connsiteY75" fmla="*/ 343263 h 6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942664" h="622803">
                  <a:moveTo>
                    <a:pt x="335064" y="343263"/>
                  </a:moveTo>
                  <a:lnTo>
                    <a:pt x="682726" y="363"/>
                  </a:lnTo>
                  <a:lnTo>
                    <a:pt x="1020864" y="363"/>
                  </a:lnTo>
                  <a:lnTo>
                    <a:pt x="1135164" y="114663"/>
                  </a:lnTo>
                  <a:lnTo>
                    <a:pt x="2735364" y="114663"/>
                  </a:lnTo>
                  <a:lnTo>
                    <a:pt x="2849664" y="228963"/>
                  </a:lnTo>
                  <a:lnTo>
                    <a:pt x="3078264" y="228963"/>
                  </a:lnTo>
                  <a:lnTo>
                    <a:pt x="3306864" y="457563"/>
                  </a:lnTo>
                  <a:lnTo>
                    <a:pt x="3828300" y="457563"/>
                  </a:lnTo>
                  <a:lnTo>
                    <a:pt x="3942705" y="571863"/>
                  </a:lnTo>
                  <a:cubicBezTo>
                    <a:pt x="3939390" y="575904"/>
                    <a:pt x="3935790" y="579617"/>
                    <a:pt x="3931913" y="583222"/>
                  </a:cubicBezTo>
                  <a:cubicBezTo>
                    <a:pt x="3903234" y="609871"/>
                    <a:pt x="3861400" y="623087"/>
                    <a:pt x="3819652" y="623087"/>
                  </a:cubicBezTo>
                  <a:cubicBezTo>
                    <a:pt x="3777913" y="623087"/>
                    <a:pt x="3736079" y="609762"/>
                    <a:pt x="3707400" y="583222"/>
                  </a:cubicBezTo>
                  <a:cubicBezTo>
                    <a:pt x="3703608" y="579617"/>
                    <a:pt x="3700008" y="575904"/>
                    <a:pt x="3696703" y="571863"/>
                  </a:cubicBezTo>
                  <a:cubicBezTo>
                    <a:pt x="3693388" y="575904"/>
                    <a:pt x="3689788" y="579617"/>
                    <a:pt x="3685911" y="583222"/>
                  </a:cubicBezTo>
                  <a:cubicBezTo>
                    <a:pt x="3657231" y="609871"/>
                    <a:pt x="3615302" y="623087"/>
                    <a:pt x="3573650" y="623087"/>
                  </a:cubicBezTo>
                  <a:cubicBezTo>
                    <a:pt x="3532006" y="623087"/>
                    <a:pt x="3490077" y="609762"/>
                    <a:pt x="3461397" y="583222"/>
                  </a:cubicBezTo>
                  <a:cubicBezTo>
                    <a:pt x="3457606" y="579617"/>
                    <a:pt x="3454006" y="575904"/>
                    <a:pt x="3450606" y="571863"/>
                  </a:cubicBezTo>
                  <a:cubicBezTo>
                    <a:pt x="3447291" y="575904"/>
                    <a:pt x="3443690" y="579617"/>
                    <a:pt x="3439909" y="583222"/>
                  </a:cubicBezTo>
                  <a:cubicBezTo>
                    <a:pt x="3411229" y="609871"/>
                    <a:pt x="3369300" y="623087"/>
                    <a:pt x="3327647" y="623087"/>
                  </a:cubicBezTo>
                  <a:cubicBezTo>
                    <a:pt x="3286004" y="623087"/>
                    <a:pt x="3244075" y="609762"/>
                    <a:pt x="3215395" y="583222"/>
                  </a:cubicBezTo>
                  <a:cubicBezTo>
                    <a:pt x="3211604" y="579617"/>
                    <a:pt x="3208004" y="575904"/>
                    <a:pt x="3204603" y="571863"/>
                  </a:cubicBezTo>
                  <a:cubicBezTo>
                    <a:pt x="3201289" y="575904"/>
                    <a:pt x="3197688" y="579617"/>
                    <a:pt x="3193907" y="583222"/>
                  </a:cubicBezTo>
                  <a:cubicBezTo>
                    <a:pt x="3165227" y="609871"/>
                    <a:pt x="3123298" y="623087"/>
                    <a:pt x="3081645" y="623087"/>
                  </a:cubicBezTo>
                  <a:cubicBezTo>
                    <a:pt x="3040002" y="623087"/>
                    <a:pt x="2998073" y="609762"/>
                    <a:pt x="2969393" y="583222"/>
                  </a:cubicBezTo>
                  <a:cubicBezTo>
                    <a:pt x="2965602" y="579617"/>
                    <a:pt x="2962002" y="575904"/>
                    <a:pt x="2958601" y="571863"/>
                  </a:cubicBezTo>
                  <a:cubicBezTo>
                    <a:pt x="2955286" y="575904"/>
                    <a:pt x="2951686" y="579617"/>
                    <a:pt x="2947905" y="583222"/>
                  </a:cubicBezTo>
                  <a:cubicBezTo>
                    <a:pt x="2919225" y="609871"/>
                    <a:pt x="2877296" y="623087"/>
                    <a:pt x="2835643" y="623087"/>
                  </a:cubicBezTo>
                  <a:cubicBezTo>
                    <a:pt x="2794000" y="623087"/>
                    <a:pt x="2752071" y="609762"/>
                    <a:pt x="2723391" y="583222"/>
                  </a:cubicBezTo>
                  <a:cubicBezTo>
                    <a:pt x="2719600" y="579617"/>
                    <a:pt x="2716000" y="575904"/>
                    <a:pt x="2712599" y="571863"/>
                  </a:cubicBezTo>
                  <a:cubicBezTo>
                    <a:pt x="2709284" y="575904"/>
                    <a:pt x="2705684" y="579617"/>
                    <a:pt x="2701902" y="583222"/>
                  </a:cubicBezTo>
                  <a:cubicBezTo>
                    <a:pt x="2673223" y="609871"/>
                    <a:pt x="2631294" y="623087"/>
                    <a:pt x="2589641" y="623087"/>
                  </a:cubicBezTo>
                  <a:cubicBezTo>
                    <a:pt x="2547998" y="623087"/>
                    <a:pt x="2506069" y="609762"/>
                    <a:pt x="2477389" y="583222"/>
                  </a:cubicBezTo>
                  <a:cubicBezTo>
                    <a:pt x="2473598" y="579617"/>
                    <a:pt x="2469997" y="575904"/>
                    <a:pt x="2466597" y="571863"/>
                  </a:cubicBezTo>
                  <a:cubicBezTo>
                    <a:pt x="2463282" y="575904"/>
                    <a:pt x="2459682" y="579617"/>
                    <a:pt x="2455805" y="583222"/>
                  </a:cubicBezTo>
                  <a:cubicBezTo>
                    <a:pt x="2427125" y="609871"/>
                    <a:pt x="2385196" y="623087"/>
                    <a:pt x="2343543" y="623087"/>
                  </a:cubicBezTo>
                  <a:cubicBezTo>
                    <a:pt x="2301900" y="623087"/>
                    <a:pt x="2259971" y="609762"/>
                    <a:pt x="2231291" y="583222"/>
                  </a:cubicBezTo>
                  <a:cubicBezTo>
                    <a:pt x="2227500" y="579617"/>
                    <a:pt x="2223909" y="575904"/>
                    <a:pt x="2220499" y="571863"/>
                  </a:cubicBezTo>
                  <a:cubicBezTo>
                    <a:pt x="2217185" y="575904"/>
                    <a:pt x="2213584" y="579617"/>
                    <a:pt x="2209708" y="583222"/>
                  </a:cubicBezTo>
                  <a:cubicBezTo>
                    <a:pt x="2181028" y="609871"/>
                    <a:pt x="2135441" y="623167"/>
                    <a:pt x="2093788" y="623167"/>
                  </a:cubicBezTo>
                  <a:cubicBezTo>
                    <a:pt x="2052050" y="623167"/>
                    <a:pt x="2008968" y="609762"/>
                    <a:pt x="1980288" y="583222"/>
                  </a:cubicBezTo>
                  <a:cubicBezTo>
                    <a:pt x="1976497" y="579617"/>
                    <a:pt x="1972897" y="575904"/>
                    <a:pt x="1969497" y="571863"/>
                  </a:cubicBezTo>
                  <a:cubicBezTo>
                    <a:pt x="1966182" y="575904"/>
                    <a:pt x="1962581" y="579617"/>
                    <a:pt x="1958705" y="583222"/>
                  </a:cubicBezTo>
                  <a:cubicBezTo>
                    <a:pt x="1930025" y="609871"/>
                    <a:pt x="1888096" y="623087"/>
                    <a:pt x="1846443" y="623087"/>
                  </a:cubicBezTo>
                  <a:cubicBezTo>
                    <a:pt x="1804800" y="623087"/>
                    <a:pt x="1762871" y="609762"/>
                    <a:pt x="1734191" y="583222"/>
                  </a:cubicBezTo>
                  <a:cubicBezTo>
                    <a:pt x="1730400" y="579617"/>
                    <a:pt x="1726800" y="575904"/>
                    <a:pt x="1723494" y="571863"/>
                  </a:cubicBezTo>
                  <a:cubicBezTo>
                    <a:pt x="1720180" y="575904"/>
                    <a:pt x="1716579" y="579617"/>
                    <a:pt x="1712703" y="583222"/>
                  </a:cubicBezTo>
                  <a:cubicBezTo>
                    <a:pt x="1684023" y="609871"/>
                    <a:pt x="1642189" y="623087"/>
                    <a:pt x="1600441" y="623087"/>
                  </a:cubicBezTo>
                  <a:cubicBezTo>
                    <a:pt x="1558702" y="623087"/>
                    <a:pt x="1516869" y="609762"/>
                    <a:pt x="1488189" y="583222"/>
                  </a:cubicBezTo>
                  <a:cubicBezTo>
                    <a:pt x="1484398" y="579617"/>
                    <a:pt x="1480797" y="575904"/>
                    <a:pt x="1477492" y="571863"/>
                  </a:cubicBezTo>
                  <a:cubicBezTo>
                    <a:pt x="1474178" y="575904"/>
                    <a:pt x="1470577" y="579617"/>
                    <a:pt x="1466700" y="583222"/>
                  </a:cubicBezTo>
                  <a:cubicBezTo>
                    <a:pt x="1438021" y="609871"/>
                    <a:pt x="1396092" y="623087"/>
                    <a:pt x="1354439" y="623087"/>
                  </a:cubicBezTo>
                  <a:cubicBezTo>
                    <a:pt x="1312795" y="623087"/>
                    <a:pt x="1270866" y="609762"/>
                    <a:pt x="1242187" y="583222"/>
                  </a:cubicBezTo>
                  <a:cubicBezTo>
                    <a:pt x="1238396" y="579617"/>
                    <a:pt x="1234795" y="575904"/>
                    <a:pt x="1231395" y="571863"/>
                  </a:cubicBezTo>
                  <a:cubicBezTo>
                    <a:pt x="1228080" y="575904"/>
                    <a:pt x="1224480" y="579617"/>
                    <a:pt x="1220698" y="583222"/>
                  </a:cubicBezTo>
                  <a:cubicBezTo>
                    <a:pt x="1192018" y="609871"/>
                    <a:pt x="1150089" y="623087"/>
                    <a:pt x="1108437" y="623087"/>
                  </a:cubicBezTo>
                  <a:cubicBezTo>
                    <a:pt x="1066793" y="623087"/>
                    <a:pt x="1024864" y="609762"/>
                    <a:pt x="996184" y="583222"/>
                  </a:cubicBezTo>
                  <a:cubicBezTo>
                    <a:pt x="992393" y="579617"/>
                    <a:pt x="988793" y="575904"/>
                    <a:pt x="985393" y="571863"/>
                  </a:cubicBezTo>
                  <a:cubicBezTo>
                    <a:pt x="982078" y="575904"/>
                    <a:pt x="978477" y="579617"/>
                    <a:pt x="974696" y="583222"/>
                  </a:cubicBezTo>
                  <a:cubicBezTo>
                    <a:pt x="946016" y="609871"/>
                    <a:pt x="904087" y="623087"/>
                    <a:pt x="862434" y="623087"/>
                  </a:cubicBezTo>
                  <a:cubicBezTo>
                    <a:pt x="820789" y="623087"/>
                    <a:pt x="778858" y="609762"/>
                    <a:pt x="750178" y="583222"/>
                  </a:cubicBezTo>
                  <a:cubicBezTo>
                    <a:pt x="746392" y="579617"/>
                    <a:pt x="742796" y="575904"/>
                    <a:pt x="739388" y="571863"/>
                  </a:cubicBezTo>
                  <a:cubicBezTo>
                    <a:pt x="736075" y="575904"/>
                    <a:pt x="732478" y="579617"/>
                    <a:pt x="728692" y="583222"/>
                  </a:cubicBezTo>
                  <a:cubicBezTo>
                    <a:pt x="700012" y="609871"/>
                    <a:pt x="658081" y="623087"/>
                    <a:pt x="616434" y="623087"/>
                  </a:cubicBezTo>
                  <a:cubicBezTo>
                    <a:pt x="574787" y="623087"/>
                    <a:pt x="532856" y="609762"/>
                    <a:pt x="504176" y="583222"/>
                  </a:cubicBezTo>
                  <a:cubicBezTo>
                    <a:pt x="500390" y="579617"/>
                    <a:pt x="496793" y="575904"/>
                    <a:pt x="493385" y="571863"/>
                  </a:cubicBezTo>
                  <a:cubicBezTo>
                    <a:pt x="490073" y="575904"/>
                    <a:pt x="486476" y="579617"/>
                    <a:pt x="482690" y="583222"/>
                  </a:cubicBezTo>
                  <a:cubicBezTo>
                    <a:pt x="454010" y="609871"/>
                    <a:pt x="412079" y="623087"/>
                    <a:pt x="370432" y="623087"/>
                  </a:cubicBezTo>
                  <a:cubicBezTo>
                    <a:pt x="328785" y="623087"/>
                    <a:pt x="286854" y="609762"/>
                    <a:pt x="258174" y="583222"/>
                  </a:cubicBezTo>
                  <a:cubicBezTo>
                    <a:pt x="254388" y="579617"/>
                    <a:pt x="250791" y="575904"/>
                    <a:pt x="247383" y="571863"/>
                  </a:cubicBezTo>
                  <a:cubicBezTo>
                    <a:pt x="244070" y="575904"/>
                    <a:pt x="240474" y="579617"/>
                    <a:pt x="236593" y="583222"/>
                  </a:cubicBezTo>
                  <a:cubicBezTo>
                    <a:pt x="207913" y="609871"/>
                    <a:pt x="165983" y="623087"/>
                    <a:pt x="124335" y="623087"/>
                  </a:cubicBezTo>
                  <a:cubicBezTo>
                    <a:pt x="82593" y="623087"/>
                    <a:pt x="39511" y="609762"/>
                    <a:pt x="10831" y="583222"/>
                  </a:cubicBezTo>
                  <a:cubicBezTo>
                    <a:pt x="7046" y="579617"/>
                    <a:pt x="3448" y="575904"/>
                    <a:pt x="41" y="571863"/>
                  </a:cubicBezTo>
                  <a:lnTo>
                    <a:pt x="220764" y="343263"/>
                  </a:lnTo>
                  <a:lnTo>
                    <a:pt x="335064" y="343263"/>
                  </a:lnTo>
                  <a:close/>
                </a:path>
              </a:pathLst>
            </a:custGeom>
            <a:gradFill>
              <a:gsLst>
                <a:gs pos="0">
                  <a:srgbClr val="959595"/>
                </a:gs>
                <a:gs pos="50000">
                  <a:srgbClr val="8A8A8A"/>
                </a:gs>
                <a:gs pos="100000">
                  <a:srgbClr val="7F7F7F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9" name="CuadroTexto 12">
              <a:extLst>
                <a:ext uri="{FF2B5EF4-FFF2-40B4-BE49-F238E27FC236}">
                  <a16:creationId xmlns:a16="http://schemas.microsoft.com/office/drawing/2014/main" id="{D7C52861-588B-0308-255A-13A63AFE5D90}"/>
                </a:ext>
              </a:extLst>
            </p:cNvPr>
            <p:cNvSpPr txBox="1"/>
            <p:nvPr/>
          </p:nvSpPr>
          <p:spPr>
            <a:xfrm>
              <a:off x="3983640" y="1573530"/>
              <a:ext cx="4250054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Desarrollando el Modelo de Lenguaje ZeroScam</a:t>
              </a:r>
            </a:p>
          </p:txBody>
        </p:sp>
        <p:sp>
          <p:nvSpPr>
            <p:cNvPr id="40" name="CuadroTexto 13">
              <a:extLst>
                <a:ext uri="{FF2B5EF4-FFF2-40B4-BE49-F238E27FC236}">
                  <a16:creationId xmlns:a16="http://schemas.microsoft.com/office/drawing/2014/main" id="{713D4740-1509-B060-E212-E272AEB7D1CB}"/>
                </a:ext>
              </a:extLst>
            </p:cNvPr>
            <p:cNvSpPr txBox="1"/>
            <p:nvPr/>
          </p:nvSpPr>
          <p:spPr>
            <a:xfrm>
              <a:off x="5285422" y="2545080"/>
              <a:ext cx="195453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Estudio de Viabilidad</a:t>
              </a:r>
            </a:p>
          </p:txBody>
        </p:sp>
        <p:sp>
          <p:nvSpPr>
            <p:cNvPr id="41" name="CuadroTexto 14">
              <a:extLst>
                <a:ext uri="{FF2B5EF4-FFF2-40B4-BE49-F238E27FC236}">
                  <a16:creationId xmlns:a16="http://schemas.microsoft.com/office/drawing/2014/main" id="{3C22EF86-5302-B9C1-7A4F-38503C39E6CE}"/>
                </a:ext>
              </a:extLst>
            </p:cNvPr>
            <p:cNvSpPr txBox="1"/>
            <p:nvPr/>
          </p:nvSpPr>
          <p:spPr>
            <a:xfrm>
              <a:off x="5285422" y="3630930"/>
              <a:ext cx="230695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Identificación de Fuentes</a:t>
              </a:r>
            </a:p>
          </p:txBody>
        </p:sp>
        <p:sp>
          <p:nvSpPr>
            <p:cNvPr id="42" name="CuadroTexto 15">
              <a:extLst>
                <a:ext uri="{FF2B5EF4-FFF2-40B4-BE49-F238E27FC236}">
                  <a16:creationId xmlns:a16="http://schemas.microsoft.com/office/drawing/2014/main" id="{68F0CE23-55B6-4BF2-9F02-2462BFF4252F}"/>
                </a:ext>
              </a:extLst>
            </p:cNvPr>
            <p:cNvSpPr txBox="1"/>
            <p:nvPr/>
          </p:nvSpPr>
          <p:spPr>
            <a:xfrm>
              <a:off x="5285422" y="4316730"/>
              <a:ext cx="173545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Aplicaciones de IA</a:t>
              </a:r>
            </a:p>
          </p:txBody>
        </p:sp>
        <p:sp>
          <p:nvSpPr>
            <p:cNvPr id="43" name="Forma libre: forma 16">
              <a:extLst>
                <a:ext uri="{FF2B5EF4-FFF2-40B4-BE49-F238E27FC236}">
                  <a16:creationId xmlns:a16="http://schemas.microsoft.com/office/drawing/2014/main" id="{9AB606FC-6458-C400-ADB4-4A16EDE76BE8}"/>
                </a:ext>
              </a:extLst>
            </p:cNvPr>
            <p:cNvSpPr/>
            <p:nvPr/>
          </p:nvSpPr>
          <p:spPr>
            <a:xfrm>
              <a:off x="3652837" y="3400425"/>
              <a:ext cx="914400" cy="685800"/>
            </a:xfrm>
            <a:custGeom>
              <a:avLst/>
              <a:gdLst>
                <a:gd name="connsiteX0" fmla="*/ 57310 w 914400"/>
                <a:gd name="connsiteY0" fmla="*/ 231 h 685800"/>
                <a:gd name="connsiteX1" fmla="*/ 857410 w 914400"/>
                <a:gd name="connsiteY1" fmla="*/ 231 h 685800"/>
                <a:gd name="connsiteX2" fmla="*/ 914560 w 914400"/>
                <a:gd name="connsiteY2" fmla="*/ 686031 h 685800"/>
                <a:gd name="connsiteX3" fmla="*/ 160 w 914400"/>
                <a:gd name="connsiteY3" fmla="*/ 686031 h 685800"/>
                <a:gd name="connsiteX4" fmla="*/ 57310 w 914400"/>
                <a:gd name="connsiteY4" fmla="*/ 231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685800">
                  <a:moveTo>
                    <a:pt x="57310" y="231"/>
                  </a:moveTo>
                  <a:lnTo>
                    <a:pt x="857410" y="231"/>
                  </a:lnTo>
                  <a:lnTo>
                    <a:pt x="914560" y="686031"/>
                  </a:lnTo>
                  <a:lnTo>
                    <a:pt x="160" y="686031"/>
                  </a:lnTo>
                  <a:lnTo>
                    <a:pt x="57310" y="231"/>
                  </a:lnTo>
                  <a:close/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4" name="Forma libre: forma 17">
              <a:extLst>
                <a:ext uri="{FF2B5EF4-FFF2-40B4-BE49-F238E27FC236}">
                  <a16:creationId xmlns:a16="http://schemas.microsoft.com/office/drawing/2014/main" id="{1FE88EEE-4B56-F67E-4345-260EF7F9DE67}"/>
                </a:ext>
              </a:extLst>
            </p:cNvPr>
            <p:cNvSpPr/>
            <p:nvPr/>
          </p:nvSpPr>
          <p:spPr>
            <a:xfrm>
              <a:off x="3600087" y="4086225"/>
              <a:ext cx="1024299" cy="685800"/>
            </a:xfrm>
            <a:custGeom>
              <a:avLst/>
              <a:gdLst>
                <a:gd name="connsiteX0" fmla="*/ 967304 w 1024299"/>
                <a:gd name="connsiteY0" fmla="*/ 303 h 685800"/>
                <a:gd name="connsiteX1" fmla="*/ 1024454 w 1024299"/>
                <a:gd name="connsiteY1" fmla="*/ 686103 h 685800"/>
                <a:gd name="connsiteX2" fmla="*/ 52901 w 1024299"/>
                <a:gd name="connsiteY2" fmla="*/ 686103 h 685800"/>
                <a:gd name="connsiteX3" fmla="*/ 154 w 1024299"/>
                <a:gd name="connsiteY3" fmla="*/ 633356 h 685800"/>
                <a:gd name="connsiteX4" fmla="*/ 52909 w 1024299"/>
                <a:gd name="connsiteY4" fmla="*/ 303 h 685800"/>
                <a:gd name="connsiteX5" fmla="*/ 967304 w 1024299"/>
                <a:gd name="connsiteY5" fmla="*/ 30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4299" h="685800">
                  <a:moveTo>
                    <a:pt x="967304" y="303"/>
                  </a:moveTo>
                  <a:lnTo>
                    <a:pt x="1024454" y="686103"/>
                  </a:lnTo>
                  <a:lnTo>
                    <a:pt x="52901" y="686103"/>
                  </a:lnTo>
                  <a:lnTo>
                    <a:pt x="154" y="633356"/>
                  </a:lnTo>
                  <a:lnTo>
                    <a:pt x="52909" y="303"/>
                  </a:lnTo>
                  <a:lnTo>
                    <a:pt x="967304" y="303"/>
                  </a:lnTo>
                  <a:close/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5" name="Forma libre: forma 18">
              <a:extLst>
                <a:ext uri="{FF2B5EF4-FFF2-40B4-BE49-F238E27FC236}">
                  <a16:creationId xmlns:a16="http://schemas.microsoft.com/office/drawing/2014/main" id="{0DBF6E76-31E0-2CFD-EB30-B8A337236F25}"/>
                </a:ext>
              </a:extLst>
            </p:cNvPr>
            <p:cNvSpPr/>
            <p:nvPr/>
          </p:nvSpPr>
          <p:spPr>
            <a:xfrm>
              <a:off x="3767137" y="2028825"/>
              <a:ext cx="5943600" cy="1257300"/>
            </a:xfrm>
            <a:custGeom>
              <a:avLst/>
              <a:gdLst>
                <a:gd name="connsiteX0" fmla="*/ 685972 w 5943600"/>
                <a:gd name="connsiteY0" fmla="*/ 857337 h 1257300"/>
                <a:gd name="connsiteX1" fmla="*/ 685972 w 5943600"/>
                <a:gd name="connsiteY1" fmla="*/ 400142 h 1257300"/>
                <a:gd name="connsiteX2" fmla="*/ 5943772 w 5943600"/>
                <a:gd name="connsiteY2" fmla="*/ 87 h 1257300"/>
                <a:gd name="connsiteX3" fmla="*/ 5943772 w 5943600"/>
                <a:gd name="connsiteY3" fmla="*/ 1257387 h 1257300"/>
                <a:gd name="connsiteX4" fmla="*/ 685972 w 5943600"/>
                <a:gd name="connsiteY4" fmla="*/ 857337 h 1257300"/>
                <a:gd name="connsiteX5" fmla="*/ 172 w 5943600"/>
                <a:gd name="connsiteY5" fmla="*/ 285837 h 1257300"/>
                <a:gd name="connsiteX6" fmla="*/ 685972 w 5943600"/>
                <a:gd name="connsiteY6" fmla="*/ 285837 h 1257300"/>
                <a:gd name="connsiteX7" fmla="*/ 685972 w 5943600"/>
                <a:gd name="connsiteY7" fmla="*/ 971637 h 1257300"/>
                <a:gd name="connsiteX8" fmla="*/ 172 w 5943600"/>
                <a:gd name="connsiteY8" fmla="*/ 971637 h 1257300"/>
                <a:gd name="connsiteX9" fmla="*/ 172 w 5943600"/>
                <a:gd name="connsiteY9" fmla="*/ 285837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3600" h="1257300">
                  <a:moveTo>
                    <a:pt x="685972" y="857337"/>
                  </a:moveTo>
                  <a:lnTo>
                    <a:pt x="685972" y="400142"/>
                  </a:lnTo>
                  <a:lnTo>
                    <a:pt x="5943772" y="87"/>
                  </a:lnTo>
                  <a:lnTo>
                    <a:pt x="5943772" y="1257387"/>
                  </a:lnTo>
                  <a:lnTo>
                    <a:pt x="685972" y="857337"/>
                  </a:lnTo>
                  <a:close/>
                  <a:moveTo>
                    <a:pt x="172" y="285837"/>
                  </a:moveTo>
                  <a:lnTo>
                    <a:pt x="685972" y="285837"/>
                  </a:lnTo>
                  <a:lnTo>
                    <a:pt x="685972" y="971637"/>
                  </a:lnTo>
                  <a:lnTo>
                    <a:pt x="172" y="971637"/>
                  </a:lnTo>
                  <a:lnTo>
                    <a:pt x="172" y="285837"/>
                  </a:lnTo>
                  <a:close/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6" name="Forma libre: forma 19">
              <a:extLst>
                <a:ext uri="{FF2B5EF4-FFF2-40B4-BE49-F238E27FC236}">
                  <a16:creationId xmlns:a16="http://schemas.microsoft.com/office/drawing/2014/main" id="{5D4F8BE8-0CE8-E86A-6CE7-87BAF8288875}"/>
                </a:ext>
              </a:extLst>
            </p:cNvPr>
            <p:cNvSpPr/>
            <p:nvPr/>
          </p:nvSpPr>
          <p:spPr>
            <a:xfrm>
              <a:off x="3767137" y="3000375"/>
              <a:ext cx="685800" cy="171450"/>
            </a:xfrm>
            <a:custGeom>
              <a:avLst/>
              <a:gdLst>
                <a:gd name="connsiteX0" fmla="*/ 172 w 685800"/>
                <a:gd name="connsiteY0" fmla="*/ 189 h 171450"/>
                <a:gd name="connsiteX1" fmla="*/ 685972 w 685800"/>
                <a:gd name="connsiteY1" fmla="*/ 189 h 171450"/>
                <a:gd name="connsiteX2" fmla="*/ 685972 w 685800"/>
                <a:gd name="connsiteY2" fmla="*/ 171639 h 171450"/>
                <a:gd name="connsiteX3" fmla="*/ 172 w 685800"/>
                <a:gd name="connsiteY3" fmla="*/ 171639 h 171450"/>
                <a:gd name="connsiteX4" fmla="*/ 172 w 685800"/>
                <a:gd name="connsiteY4" fmla="*/ 18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71450">
                  <a:moveTo>
                    <a:pt x="172" y="189"/>
                  </a:moveTo>
                  <a:lnTo>
                    <a:pt x="685972" y="189"/>
                  </a:lnTo>
                  <a:lnTo>
                    <a:pt x="685972" y="171639"/>
                  </a:lnTo>
                  <a:lnTo>
                    <a:pt x="172" y="171639"/>
                  </a:lnTo>
                  <a:lnTo>
                    <a:pt x="172" y="189"/>
                  </a:lnTo>
                  <a:close/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7" name="Forma libre: forma 20">
              <a:extLst>
                <a:ext uri="{FF2B5EF4-FFF2-40B4-BE49-F238E27FC236}">
                  <a16:creationId xmlns:a16="http://schemas.microsoft.com/office/drawing/2014/main" id="{6DCC5F45-3DC9-003D-28AE-AE27DD3FDA7D}"/>
                </a:ext>
              </a:extLst>
            </p:cNvPr>
            <p:cNvSpPr/>
            <p:nvPr/>
          </p:nvSpPr>
          <p:spPr>
            <a:xfrm>
              <a:off x="3652837" y="1914525"/>
              <a:ext cx="914400" cy="1257300"/>
            </a:xfrm>
            <a:custGeom>
              <a:avLst/>
              <a:gdLst>
                <a:gd name="connsiteX0" fmla="*/ 914560 w 914400"/>
                <a:gd name="connsiteY0" fmla="*/ 1257375 h 1257300"/>
                <a:gd name="connsiteX1" fmla="*/ 914560 w 914400"/>
                <a:gd name="connsiteY1" fmla="*/ 1085925 h 1257300"/>
                <a:gd name="connsiteX2" fmla="*/ 160 w 914400"/>
                <a:gd name="connsiteY2" fmla="*/ 1085925 h 1257300"/>
                <a:gd name="connsiteX3" fmla="*/ 160 w 914400"/>
                <a:gd name="connsiteY3" fmla="*/ 1257375 h 1257300"/>
                <a:gd name="connsiteX4" fmla="*/ 343060 w 914400"/>
                <a:gd name="connsiteY4" fmla="*/ 1085925 h 1257300"/>
                <a:gd name="connsiteX5" fmla="*/ 343060 w 914400"/>
                <a:gd name="connsiteY5" fmla="*/ 1257375 h 1257300"/>
                <a:gd name="connsiteX6" fmla="*/ 114460 w 914400"/>
                <a:gd name="connsiteY6" fmla="*/ 1085925 h 1257300"/>
                <a:gd name="connsiteX7" fmla="*/ 114460 w 914400"/>
                <a:gd name="connsiteY7" fmla="*/ 1257375 h 1257300"/>
                <a:gd name="connsiteX8" fmla="*/ 571660 w 914400"/>
                <a:gd name="connsiteY8" fmla="*/ 1085925 h 1257300"/>
                <a:gd name="connsiteX9" fmla="*/ 571660 w 914400"/>
                <a:gd name="connsiteY9" fmla="*/ 1257375 h 1257300"/>
                <a:gd name="connsiteX10" fmla="*/ 800260 w 914400"/>
                <a:gd name="connsiteY10" fmla="*/ 1085925 h 1257300"/>
                <a:gd name="connsiteX11" fmla="*/ 800260 w 914400"/>
                <a:gd name="connsiteY11" fmla="*/ 1257375 h 1257300"/>
                <a:gd name="connsiteX12" fmla="*/ 457360 w 914400"/>
                <a:gd name="connsiteY12" fmla="*/ 75 h 1257300"/>
                <a:gd name="connsiteX13" fmla="*/ 457360 w 914400"/>
                <a:gd name="connsiteY13" fmla="*/ 171525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4400" h="1257300">
                  <a:moveTo>
                    <a:pt x="914560" y="1257375"/>
                  </a:moveTo>
                  <a:lnTo>
                    <a:pt x="914560" y="1085925"/>
                  </a:lnTo>
                  <a:lnTo>
                    <a:pt x="160" y="1085925"/>
                  </a:lnTo>
                  <a:lnTo>
                    <a:pt x="160" y="1257375"/>
                  </a:lnTo>
                  <a:moveTo>
                    <a:pt x="343060" y="1085925"/>
                  </a:moveTo>
                  <a:lnTo>
                    <a:pt x="343060" y="1257375"/>
                  </a:lnTo>
                  <a:moveTo>
                    <a:pt x="114460" y="1085925"/>
                  </a:moveTo>
                  <a:lnTo>
                    <a:pt x="114460" y="1257375"/>
                  </a:lnTo>
                  <a:moveTo>
                    <a:pt x="571660" y="1085925"/>
                  </a:moveTo>
                  <a:lnTo>
                    <a:pt x="571660" y="1257375"/>
                  </a:lnTo>
                  <a:moveTo>
                    <a:pt x="800260" y="1085925"/>
                  </a:moveTo>
                  <a:lnTo>
                    <a:pt x="800260" y="1257375"/>
                  </a:lnTo>
                  <a:moveTo>
                    <a:pt x="457360" y="75"/>
                  </a:moveTo>
                  <a:lnTo>
                    <a:pt x="457360" y="171525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8" name="Forma libre: forma 21">
              <a:extLst>
                <a:ext uri="{FF2B5EF4-FFF2-40B4-BE49-F238E27FC236}">
                  <a16:creationId xmlns:a16="http://schemas.microsoft.com/office/drawing/2014/main" id="{4CF971E8-77F0-3096-E367-627DAD028D66}"/>
                </a:ext>
              </a:extLst>
            </p:cNvPr>
            <p:cNvSpPr/>
            <p:nvPr/>
          </p:nvSpPr>
          <p:spPr>
            <a:xfrm>
              <a:off x="3595687" y="2085975"/>
              <a:ext cx="1028700" cy="1314450"/>
            </a:xfrm>
            <a:custGeom>
              <a:avLst/>
              <a:gdLst>
                <a:gd name="connsiteX0" fmla="*/ 57304 w 1028700"/>
                <a:gd name="connsiteY0" fmla="*/ 228693 h 1314450"/>
                <a:gd name="connsiteX1" fmla="*/ 971704 w 1028700"/>
                <a:gd name="connsiteY1" fmla="*/ 228693 h 1314450"/>
                <a:gd name="connsiteX2" fmla="*/ 514504 w 1028700"/>
                <a:gd name="connsiteY2" fmla="*/ 93 h 1314450"/>
                <a:gd name="connsiteX3" fmla="*/ 57304 w 1028700"/>
                <a:gd name="connsiteY3" fmla="*/ 228693 h 1314450"/>
                <a:gd name="connsiteX4" fmla="*/ 57304 w 1028700"/>
                <a:gd name="connsiteY4" fmla="*/ 1200243 h 1314450"/>
                <a:gd name="connsiteX5" fmla="*/ 971704 w 1028700"/>
                <a:gd name="connsiteY5" fmla="*/ 1200243 h 1314450"/>
                <a:gd name="connsiteX6" fmla="*/ 914554 w 1028700"/>
                <a:gd name="connsiteY6" fmla="*/ 1314543 h 1314450"/>
                <a:gd name="connsiteX7" fmla="*/ 114454 w 1028700"/>
                <a:gd name="connsiteY7" fmla="*/ 1314543 h 1314450"/>
                <a:gd name="connsiteX8" fmla="*/ 57304 w 1028700"/>
                <a:gd name="connsiteY8" fmla="*/ 1200243 h 1314450"/>
                <a:gd name="connsiteX9" fmla="*/ 154 w 1028700"/>
                <a:gd name="connsiteY9" fmla="*/ 1085943 h 1314450"/>
                <a:gd name="connsiteX10" fmla="*/ 1028854 w 1028700"/>
                <a:gd name="connsiteY10" fmla="*/ 1085943 h 1314450"/>
                <a:gd name="connsiteX11" fmla="*/ 1028854 w 1028700"/>
                <a:gd name="connsiteY11" fmla="*/ 1200243 h 1314450"/>
                <a:gd name="connsiteX12" fmla="*/ 154 w 1028700"/>
                <a:gd name="connsiteY12" fmla="*/ 1200243 h 1314450"/>
                <a:gd name="connsiteX13" fmla="*/ 154 w 1028700"/>
                <a:gd name="connsiteY13" fmla="*/ 1085943 h 13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8700" h="1314450">
                  <a:moveTo>
                    <a:pt x="57304" y="228693"/>
                  </a:moveTo>
                  <a:lnTo>
                    <a:pt x="971704" y="228693"/>
                  </a:lnTo>
                  <a:lnTo>
                    <a:pt x="514504" y="93"/>
                  </a:lnTo>
                  <a:lnTo>
                    <a:pt x="57304" y="228693"/>
                  </a:lnTo>
                  <a:close/>
                  <a:moveTo>
                    <a:pt x="57304" y="1200243"/>
                  </a:moveTo>
                  <a:lnTo>
                    <a:pt x="971704" y="1200243"/>
                  </a:lnTo>
                  <a:lnTo>
                    <a:pt x="914554" y="1314543"/>
                  </a:lnTo>
                  <a:lnTo>
                    <a:pt x="114454" y="1314543"/>
                  </a:lnTo>
                  <a:lnTo>
                    <a:pt x="57304" y="1200243"/>
                  </a:lnTo>
                  <a:close/>
                  <a:moveTo>
                    <a:pt x="154" y="1085943"/>
                  </a:moveTo>
                  <a:lnTo>
                    <a:pt x="1028854" y="1085943"/>
                  </a:lnTo>
                  <a:lnTo>
                    <a:pt x="1028854" y="1200243"/>
                  </a:lnTo>
                  <a:lnTo>
                    <a:pt x="154" y="1200243"/>
                  </a:lnTo>
                  <a:lnTo>
                    <a:pt x="154" y="1085943"/>
                  </a:lnTo>
                  <a:close/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9" name="Forma libre: forma 22">
              <a:extLst>
                <a:ext uri="{FF2B5EF4-FFF2-40B4-BE49-F238E27FC236}">
                  <a16:creationId xmlns:a16="http://schemas.microsoft.com/office/drawing/2014/main" id="{B15CC4DC-4798-897D-0013-60D7B79DEA52}"/>
                </a:ext>
              </a:extLst>
            </p:cNvPr>
            <p:cNvSpPr/>
            <p:nvPr/>
          </p:nvSpPr>
          <p:spPr>
            <a:xfrm>
              <a:off x="2517715" y="4657725"/>
              <a:ext cx="3942664" cy="622803"/>
            </a:xfrm>
            <a:custGeom>
              <a:avLst/>
              <a:gdLst>
                <a:gd name="connsiteX0" fmla="*/ 124335 w 3942664"/>
                <a:gd name="connsiteY0" fmla="*/ 623087 h 622803"/>
                <a:gd name="connsiteX1" fmla="*/ 236593 w 3942664"/>
                <a:gd name="connsiteY1" fmla="*/ 583222 h 622803"/>
                <a:gd name="connsiteX2" fmla="*/ 247383 w 3942664"/>
                <a:gd name="connsiteY2" fmla="*/ 571863 h 622803"/>
                <a:gd name="connsiteX3" fmla="*/ 258174 w 3942664"/>
                <a:gd name="connsiteY3" fmla="*/ 583222 h 622803"/>
                <a:gd name="connsiteX4" fmla="*/ 370432 w 3942664"/>
                <a:gd name="connsiteY4" fmla="*/ 623087 h 622803"/>
                <a:gd name="connsiteX5" fmla="*/ 482690 w 3942664"/>
                <a:gd name="connsiteY5" fmla="*/ 583222 h 622803"/>
                <a:gd name="connsiteX6" fmla="*/ 493385 w 3942664"/>
                <a:gd name="connsiteY6" fmla="*/ 571863 h 622803"/>
                <a:gd name="connsiteX7" fmla="*/ 504176 w 3942664"/>
                <a:gd name="connsiteY7" fmla="*/ 583222 h 622803"/>
                <a:gd name="connsiteX8" fmla="*/ 616434 w 3942664"/>
                <a:gd name="connsiteY8" fmla="*/ 623087 h 622803"/>
                <a:gd name="connsiteX9" fmla="*/ 728692 w 3942664"/>
                <a:gd name="connsiteY9" fmla="*/ 583222 h 622803"/>
                <a:gd name="connsiteX10" fmla="*/ 739388 w 3942664"/>
                <a:gd name="connsiteY10" fmla="*/ 571863 h 622803"/>
                <a:gd name="connsiteX11" fmla="*/ 750178 w 3942664"/>
                <a:gd name="connsiteY11" fmla="*/ 583222 h 622803"/>
                <a:gd name="connsiteX12" fmla="*/ 862434 w 3942664"/>
                <a:gd name="connsiteY12" fmla="*/ 623087 h 622803"/>
                <a:gd name="connsiteX13" fmla="*/ 974696 w 3942664"/>
                <a:gd name="connsiteY13" fmla="*/ 583222 h 622803"/>
                <a:gd name="connsiteX14" fmla="*/ 985393 w 3942664"/>
                <a:gd name="connsiteY14" fmla="*/ 571863 h 622803"/>
                <a:gd name="connsiteX15" fmla="*/ 996184 w 3942664"/>
                <a:gd name="connsiteY15" fmla="*/ 583222 h 622803"/>
                <a:gd name="connsiteX16" fmla="*/ 1108437 w 3942664"/>
                <a:gd name="connsiteY16" fmla="*/ 623087 h 622803"/>
                <a:gd name="connsiteX17" fmla="*/ 1220698 w 3942664"/>
                <a:gd name="connsiteY17" fmla="*/ 583222 h 622803"/>
                <a:gd name="connsiteX18" fmla="*/ 1231395 w 3942664"/>
                <a:gd name="connsiteY18" fmla="*/ 571863 h 622803"/>
                <a:gd name="connsiteX19" fmla="*/ 1242187 w 3942664"/>
                <a:gd name="connsiteY19" fmla="*/ 583222 h 622803"/>
                <a:gd name="connsiteX20" fmla="*/ 1354439 w 3942664"/>
                <a:gd name="connsiteY20" fmla="*/ 623087 h 622803"/>
                <a:gd name="connsiteX21" fmla="*/ 1466700 w 3942664"/>
                <a:gd name="connsiteY21" fmla="*/ 583222 h 622803"/>
                <a:gd name="connsiteX22" fmla="*/ 1477492 w 3942664"/>
                <a:gd name="connsiteY22" fmla="*/ 571863 h 622803"/>
                <a:gd name="connsiteX23" fmla="*/ 1488189 w 3942664"/>
                <a:gd name="connsiteY23" fmla="*/ 583222 h 622803"/>
                <a:gd name="connsiteX24" fmla="*/ 1600441 w 3942664"/>
                <a:gd name="connsiteY24" fmla="*/ 623087 h 622803"/>
                <a:gd name="connsiteX25" fmla="*/ 1712703 w 3942664"/>
                <a:gd name="connsiteY25" fmla="*/ 583222 h 622803"/>
                <a:gd name="connsiteX26" fmla="*/ 1723494 w 3942664"/>
                <a:gd name="connsiteY26" fmla="*/ 571863 h 622803"/>
                <a:gd name="connsiteX27" fmla="*/ 1734191 w 3942664"/>
                <a:gd name="connsiteY27" fmla="*/ 583222 h 622803"/>
                <a:gd name="connsiteX28" fmla="*/ 1846443 w 3942664"/>
                <a:gd name="connsiteY28" fmla="*/ 623087 h 622803"/>
                <a:gd name="connsiteX29" fmla="*/ 1958705 w 3942664"/>
                <a:gd name="connsiteY29" fmla="*/ 583222 h 622803"/>
                <a:gd name="connsiteX30" fmla="*/ 1969497 w 3942664"/>
                <a:gd name="connsiteY30" fmla="*/ 571863 h 622803"/>
                <a:gd name="connsiteX31" fmla="*/ 1980288 w 3942664"/>
                <a:gd name="connsiteY31" fmla="*/ 583222 h 622803"/>
                <a:gd name="connsiteX32" fmla="*/ 2093788 w 3942664"/>
                <a:gd name="connsiteY32" fmla="*/ 623167 h 622803"/>
                <a:gd name="connsiteX33" fmla="*/ 2209708 w 3942664"/>
                <a:gd name="connsiteY33" fmla="*/ 583222 h 622803"/>
                <a:gd name="connsiteX34" fmla="*/ 2220499 w 3942664"/>
                <a:gd name="connsiteY34" fmla="*/ 571863 h 622803"/>
                <a:gd name="connsiteX35" fmla="*/ 2231291 w 3942664"/>
                <a:gd name="connsiteY35" fmla="*/ 583222 h 622803"/>
                <a:gd name="connsiteX36" fmla="*/ 2343543 w 3942664"/>
                <a:gd name="connsiteY36" fmla="*/ 623087 h 622803"/>
                <a:gd name="connsiteX37" fmla="*/ 2455805 w 3942664"/>
                <a:gd name="connsiteY37" fmla="*/ 583222 h 622803"/>
                <a:gd name="connsiteX38" fmla="*/ 2466597 w 3942664"/>
                <a:gd name="connsiteY38" fmla="*/ 571863 h 622803"/>
                <a:gd name="connsiteX39" fmla="*/ 2477389 w 3942664"/>
                <a:gd name="connsiteY39" fmla="*/ 583222 h 622803"/>
                <a:gd name="connsiteX40" fmla="*/ 2589641 w 3942664"/>
                <a:gd name="connsiteY40" fmla="*/ 623087 h 622803"/>
                <a:gd name="connsiteX41" fmla="*/ 2701902 w 3942664"/>
                <a:gd name="connsiteY41" fmla="*/ 583222 h 622803"/>
                <a:gd name="connsiteX42" fmla="*/ 2712599 w 3942664"/>
                <a:gd name="connsiteY42" fmla="*/ 571863 h 622803"/>
                <a:gd name="connsiteX43" fmla="*/ 2723391 w 3942664"/>
                <a:gd name="connsiteY43" fmla="*/ 583222 h 622803"/>
                <a:gd name="connsiteX44" fmla="*/ 2835643 w 3942664"/>
                <a:gd name="connsiteY44" fmla="*/ 623087 h 622803"/>
                <a:gd name="connsiteX45" fmla="*/ 2947905 w 3942664"/>
                <a:gd name="connsiteY45" fmla="*/ 583222 h 622803"/>
                <a:gd name="connsiteX46" fmla="*/ 2958601 w 3942664"/>
                <a:gd name="connsiteY46" fmla="*/ 571863 h 622803"/>
                <a:gd name="connsiteX47" fmla="*/ 2969393 w 3942664"/>
                <a:gd name="connsiteY47" fmla="*/ 583222 h 622803"/>
                <a:gd name="connsiteX48" fmla="*/ 3081645 w 3942664"/>
                <a:gd name="connsiteY48" fmla="*/ 623087 h 622803"/>
                <a:gd name="connsiteX49" fmla="*/ 3193907 w 3942664"/>
                <a:gd name="connsiteY49" fmla="*/ 583222 h 622803"/>
                <a:gd name="connsiteX50" fmla="*/ 3204603 w 3942664"/>
                <a:gd name="connsiteY50" fmla="*/ 571863 h 622803"/>
                <a:gd name="connsiteX51" fmla="*/ 3215395 w 3942664"/>
                <a:gd name="connsiteY51" fmla="*/ 583222 h 622803"/>
                <a:gd name="connsiteX52" fmla="*/ 3327647 w 3942664"/>
                <a:gd name="connsiteY52" fmla="*/ 623087 h 622803"/>
                <a:gd name="connsiteX53" fmla="*/ 3439909 w 3942664"/>
                <a:gd name="connsiteY53" fmla="*/ 583222 h 622803"/>
                <a:gd name="connsiteX54" fmla="*/ 3450606 w 3942664"/>
                <a:gd name="connsiteY54" fmla="*/ 571863 h 622803"/>
                <a:gd name="connsiteX55" fmla="*/ 3461397 w 3942664"/>
                <a:gd name="connsiteY55" fmla="*/ 583222 h 622803"/>
                <a:gd name="connsiteX56" fmla="*/ 3573650 w 3942664"/>
                <a:gd name="connsiteY56" fmla="*/ 623087 h 622803"/>
                <a:gd name="connsiteX57" fmla="*/ 3685911 w 3942664"/>
                <a:gd name="connsiteY57" fmla="*/ 583222 h 622803"/>
                <a:gd name="connsiteX58" fmla="*/ 3696703 w 3942664"/>
                <a:gd name="connsiteY58" fmla="*/ 571863 h 622803"/>
                <a:gd name="connsiteX59" fmla="*/ 3707400 w 3942664"/>
                <a:gd name="connsiteY59" fmla="*/ 583222 h 622803"/>
                <a:gd name="connsiteX60" fmla="*/ 3819652 w 3942664"/>
                <a:gd name="connsiteY60" fmla="*/ 623087 h 622803"/>
                <a:gd name="connsiteX61" fmla="*/ 3931913 w 3942664"/>
                <a:gd name="connsiteY61" fmla="*/ 583222 h 622803"/>
                <a:gd name="connsiteX62" fmla="*/ 3942705 w 3942664"/>
                <a:gd name="connsiteY62" fmla="*/ 571863 h 622803"/>
                <a:gd name="connsiteX63" fmla="*/ 3828300 w 3942664"/>
                <a:gd name="connsiteY63" fmla="*/ 457563 h 622803"/>
                <a:gd name="connsiteX64" fmla="*/ 3306864 w 3942664"/>
                <a:gd name="connsiteY64" fmla="*/ 457563 h 622803"/>
                <a:gd name="connsiteX65" fmla="*/ 3078264 w 3942664"/>
                <a:gd name="connsiteY65" fmla="*/ 228963 h 622803"/>
                <a:gd name="connsiteX66" fmla="*/ 2849664 w 3942664"/>
                <a:gd name="connsiteY66" fmla="*/ 228963 h 622803"/>
                <a:gd name="connsiteX67" fmla="*/ 2735364 w 3942664"/>
                <a:gd name="connsiteY67" fmla="*/ 114663 h 622803"/>
                <a:gd name="connsiteX68" fmla="*/ 1135164 w 3942664"/>
                <a:gd name="connsiteY68" fmla="*/ 114663 h 622803"/>
                <a:gd name="connsiteX69" fmla="*/ 1020864 w 3942664"/>
                <a:gd name="connsiteY69" fmla="*/ 363 h 622803"/>
                <a:gd name="connsiteX70" fmla="*/ 682726 w 3942664"/>
                <a:gd name="connsiteY70" fmla="*/ 363 h 622803"/>
                <a:gd name="connsiteX71" fmla="*/ 335064 w 3942664"/>
                <a:gd name="connsiteY71" fmla="*/ 343263 h 622803"/>
                <a:gd name="connsiteX72" fmla="*/ 220764 w 3942664"/>
                <a:gd name="connsiteY72" fmla="*/ 343263 h 622803"/>
                <a:gd name="connsiteX73" fmla="*/ 41 w 3942664"/>
                <a:gd name="connsiteY73" fmla="*/ 571863 h 622803"/>
                <a:gd name="connsiteX74" fmla="*/ 10831 w 3942664"/>
                <a:gd name="connsiteY74" fmla="*/ 583222 h 622803"/>
                <a:gd name="connsiteX75" fmla="*/ 124335 w 3942664"/>
                <a:gd name="connsiteY75" fmla="*/ 623087 h 622803"/>
                <a:gd name="connsiteX76" fmla="*/ 124335 w 3942664"/>
                <a:gd name="connsiteY76" fmla="*/ 623087 h 622803"/>
                <a:gd name="connsiteX77" fmla="*/ 124334 w 3942664"/>
                <a:gd name="connsiteY77" fmla="*/ 623167 h 622803"/>
                <a:gd name="connsiteX78" fmla="*/ 1135030 w 3942664"/>
                <a:gd name="connsiteY78" fmla="*/ 114923 h 622803"/>
                <a:gd name="connsiteX79" fmla="*/ 1250102 w 3942664"/>
                <a:gd name="connsiteY79" fmla="*/ 229991 h 622803"/>
                <a:gd name="connsiteX80" fmla="*/ 1363811 w 3942664"/>
                <a:gd name="connsiteY80" fmla="*/ 229991 h 622803"/>
                <a:gd name="connsiteX81" fmla="*/ 1479559 w 3942664"/>
                <a:gd name="connsiteY81" fmla="*/ 345733 h 622803"/>
                <a:gd name="connsiteX82" fmla="*/ 337685 w 3942664"/>
                <a:gd name="connsiteY82" fmla="*/ 343704 h 622803"/>
                <a:gd name="connsiteX83" fmla="*/ 566462 w 3942664"/>
                <a:gd name="connsiteY83" fmla="*/ 343704 h 622803"/>
                <a:gd name="connsiteX84" fmla="*/ 678822 w 3942664"/>
                <a:gd name="connsiteY84" fmla="*/ 231344 h 622803"/>
                <a:gd name="connsiteX85" fmla="*/ 1482817 w 3942664"/>
                <a:gd name="connsiteY85" fmla="*/ 571868 h 622803"/>
                <a:gd name="connsiteX86" fmla="*/ 1710988 w 3942664"/>
                <a:gd name="connsiteY86" fmla="*/ 343704 h 622803"/>
                <a:gd name="connsiteX87" fmla="*/ 1939226 w 3942664"/>
                <a:gd name="connsiteY87" fmla="*/ 343704 h 622803"/>
                <a:gd name="connsiteX88" fmla="*/ 2052736 w 3942664"/>
                <a:gd name="connsiteY88" fmla="*/ 457216 h 622803"/>
                <a:gd name="connsiteX89" fmla="*/ 2853131 w 3942664"/>
                <a:gd name="connsiteY89" fmla="*/ 231344 h 622803"/>
                <a:gd name="connsiteX90" fmla="*/ 2740764 w 3942664"/>
                <a:gd name="connsiteY90" fmla="*/ 343704 h 622803"/>
                <a:gd name="connsiteX91" fmla="*/ 2623635 w 3942664"/>
                <a:gd name="connsiteY91" fmla="*/ 343704 h 622803"/>
                <a:gd name="connsiteX92" fmla="*/ 2510126 w 3942664"/>
                <a:gd name="connsiteY92" fmla="*/ 457216 h 6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942664" h="622803">
                  <a:moveTo>
                    <a:pt x="124335" y="623087"/>
                  </a:moveTo>
                  <a:cubicBezTo>
                    <a:pt x="165983" y="623087"/>
                    <a:pt x="207913" y="609871"/>
                    <a:pt x="236593" y="583222"/>
                  </a:cubicBezTo>
                  <a:cubicBezTo>
                    <a:pt x="240474" y="579617"/>
                    <a:pt x="244070" y="575904"/>
                    <a:pt x="247383" y="571863"/>
                  </a:cubicBezTo>
                  <a:cubicBezTo>
                    <a:pt x="250791" y="575904"/>
                    <a:pt x="254388" y="579617"/>
                    <a:pt x="258174" y="583222"/>
                  </a:cubicBezTo>
                  <a:cubicBezTo>
                    <a:pt x="286854" y="609762"/>
                    <a:pt x="328785" y="623087"/>
                    <a:pt x="370432" y="623087"/>
                  </a:cubicBezTo>
                  <a:cubicBezTo>
                    <a:pt x="412079" y="623087"/>
                    <a:pt x="454010" y="609871"/>
                    <a:pt x="482690" y="583222"/>
                  </a:cubicBezTo>
                  <a:cubicBezTo>
                    <a:pt x="486476" y="579617"/>
                    <a:pt x="490073" y="575904"/>
                    <a:pt x="493385" y="571863"/>
                  </a:cubicBezTo>
                  <a:cubicBezTo>
                    <a:pt x="496793" y="575904"/>
                    <a:pt x="500390" y="579617"/>
                    <a:pt x="504176" y="583222"/>
                  </a:cubicBezTo>
                  <a:cubicBezTo>
                    <a:pt x="532856" y="609762"/>
                    <a:pt x="574787" y="623087"/>
                    <a:pt x="616434" y="623087"/>
                  </a:cubicBezTo>
                  <a:cubicBezTo>
                    <a:pt x="658081" y="623087"/>
                    <a:pt x="700012" y="609871"/>
                    <a:pt x="728692" y="583222"/>
                  </a:cubicBezTo>
                  <a:cubicBezTo>
                    <a:pt x="732478" y="579617"/>
                    <a:pt x="736075" y="575904"/>
                    <a:pt x="739388" y="571863"/>
                  </a:cubicBezTo>
                  <a:cubicBezTo>
                    <a:pt x="742796" y="575904"/>
                    <a:pt x="746392" y="579617"/>
                    <a:pt x="750178" y="583222"/>
                  </a:cubicBezTo>
                  <a:cubicBezTo>
                    <a:pt x="778858" y="609762"/>
                    <a:pt x="820789" y="623087"/>
                    <a:pt x="862434" y="623087"/>
                  </a:cubicBezTo>
                  <a:cubicBezTo>
                    <a:pt x="904087" y="623087"/>
                    <a:pt x="946016" y="609871"/>
                    <a:pt x="974696" y="583222"/>
                  </a:cubicBezTo>
                  <a:cubicBezTo>
                    <a:pt x="978477" y="579617"/>
                    <a:pt x="982078" y="575904"/>
                    <a:pt x="985393" y="571863"/>
                  </a:cubicBezTo>
                  <a:cubicBezTo>
                    <a:pt x="988803" y="575904"/>
                    <a:pt x="992393" y="579617"/>
                    <a:pt x="996184" y="583222"/>
                  </a:cubicBezTo>
                  <a:cubicBezTo>
                    <a:pt x="1024864" y="609762"/>
                    <a:pt x="1066793" y="623087"/>
                    <a:pt x="1108437" y="623087"/>
                  </a:cubicBezTo>
                  <a:cubicBezTo>
                    <a:pt x="1150089" y="623087"/>
                    <a:pt x="1192018" y="609871"/>
                    <a:pt x="1220698" y="583222"/>
                  </a:cubicBezTo>
                  <a:cubicBezTo>
                    <a:pt x="1224480" y="579617"/>
                    <a:pt x="1228080" y="575904"/>
                    <a:pt x="1231395" y="571863"/>
                  </a:cubicBezTo>
                  <a:cubicBezTo>
                    <a:pt x="1234795" y="575904"/>
                    <a:pt x="1238396" y="579617"/>
                    <a:pt x="1242187" y="583222"/>
                  </a:cubicBezTo>
                  <a:cubicBezTo>
                    <a:pt x="1270866" y="609762"/>
                    <a:pt x="1312795" y="623087"/>
                    <a:pt x="1354439" y="623087"/>
                  </a:cubicBezTo>
                  <a:cubicBezTo>
                    <a:pt x="1396092" y="623087"/>
                    <a:pt x="1438021" y="609871"/>
                    <a:pt x="1466700" y="583222"/>
                  </a:cubicBezTo>
                  <a:cubicBezTo>
                    <a:pt x="1470577" y="579617"/>
                    <a:pt x="1474178" y="575904"/>
                    <a:pt x="1477492" y="571863"/>
                  </a:cubicBezTo>
                  <a:cubicBezTo>
                    <a:pt x="1480797" y="575904"/>
                    <a:pt x="1484398" y="579617"/>
                    <a:pt x="1488189" y="583222"/>
                  </a:cubicBezTo>
                  <a:cubicBezTo>
                    <a:pt x="1516869" y="609762"/>
                    <a:pt x="1558702" y="623087"/>
                    <a:pt x="1600441" y="623087"/>
                  </a:cubicBezTo>
                  <a:cubicBezTo>
                    <a:pt x="1642189" y="623087"/>
                    <a:pt x="1684023" y="609871"/>
                    <a:pt x="1712703" y="583222"/>
                  </a:cubicBezTo>
                  <a:cubicBezTo>
                    <a:pt x="1716579" y="579617"/>
                    <a:pt x="1720180" y="575904"/>
                    <a:pt x="1723494" y="571863"/>
                  </a:cubicBezTo>
                  <a:cubicBezTo>
                    <a:pt x="1726809" y="575904"/>
                    <a:pt x="1730400" y="579617"/>
                    <a:pt x="1734191" y="583222"/>
                  </a:cubicBezTo>
                  <a:cubicBezTo>
                    <a:pt x="1762871" y="609762"/>
                    <a:pt x="1804800" y="623087"/>
                    <a:pt x="1846443" y="623087"/>
                  </a:cubicBezTo>
                  <a:cubicBezTo>
                    <a:pt x="1888096" y="623087"/>
                    <a:pt x="1930025" y="609871"/>
                    <a:pt x="1958705" y="583222"/>
                  </a:cubicBezTo>
                  <a:cubicBezTo>
                    <a:pt x="1962581" y="579617"/>
                    <a:pt x="1966182" y="575904"/>
                    <a:pt x="1969497" y="571863"/>
                  </a:cubicBezTo>
                  <a:cubicBezTo>
                    <a:pt x="1972897" y="575904"/>
                    <a:pt x="1976497" y="579617"/>
                    <a:pt x="1980288" y="583222"/>
                  </a:cubicBezTo>
                  <a:cubicBezTo>
                    <a:pt x="2008968" y="609762"/>
                    <a:pt x="2052050" y="623167"/>
                    <a:pt x="2093788" y="623167"/>
                  </a:cubicBezTo>
                  <a:cubicBezTo>
                    <a:pt x="2135441" y="623167"/>
                    <a:pt x="2181028" y="609871"/>
                    <a:pt x="2209708" y="583222"/>
                  </a:cubicBezTo>
                  <a:cubicBezTo>
                    <a:pt x="2213584" y="579617"/>
                    <a:pt x="2217185" y="575904"/>
                    <a:pt x="2220499" y="571863"/>
                  </a:cubicBezTo>
                  <a:cubicBezTo>
                    <a:pt x="2223909" y="575904"/>
                    <a:pt x="2227500" y="579617"/>
                    <a:pt x="2231291" y="583222"/>
                  </a:cubicBezTo>
                  <a:cubicBezTo>
                    <a:pt x="2259971" y="609762"/>
                    <a:pt x="2301900" y="623087"/>
                    <a:pt x="2343543" y="623087"/>
                  </a:cubicBezTo>
                  <a:cubicBezTo>
                    <a:pt x="2385196" y="623087"/>
                    <a:pt x="2427125" y="609871"/>
                    <a:pt x="2455805" y="583222"/>
                  </a:cubicBezTo>
                  <a:cubicBezTo>
                    <a:pt x="2459682" y="579617"/>
                    <a:pt x="2463282" y="575904"/>
                    <a:pt x="2466597" y="571863"/>
                  </a:cubicBezTo>
                  <a:cubicBezTo>
                    <a:pt x="2470007" y="575904"/>
                    <a:pt x="2473598" y="579617"/>
                    <a:pt x="2477389" y="583222"/>
                  </a:cubicBezTo>
                  <a:cubicBezTo>
                    <a:pt x="2506059" y="609762"/>
                    <a:pt x="2547998" y="623087"/>
                    <a:pt x="2589641" y="623087"/>
                  </a:cubicBezTo>
                  <a:cubicBezTo>
                    <a:pt x="2631294" y="623087"/>
                    <a:pt x="2673223" y="609871"/>
                    <a:pt x="2701902" y="583222"/>
                  </a:cubicBezTo>
                  <a:cubicBezTo>
                    <a:pt x="2705684" y="579617"/>
                    <a:pt x="2709284" y="575904"/>
                    <a:pt x="2712599" y="571863"/>
                  </a:cubicBezTo>
                  <a:cubicBezTo>
                    <a:pt x="2716000" y="575904"/>
                    <a:pt x="2719600" y="579617"/>
                    <a:pt x="2723391" y="583222"/>
                  </a:cubicBezTo>
                  <a:cubicBezTo>
                    <a:pt x="2752071" y="609762"/>
                    <a:pt x="2794000" y="623087"/>
                    <a:pt x="2835643" y="623087"/>
                  </a:cubicBezTo>
                  <a:cubicBezTo>
                    <a:pt x="2877296" y="623087"/>
                    <a:pt x="2919225" y="609871"/>
                    <a:pt x="2947905" y="583222"/>
                  </a:cubicBezTo>
                  <a:cubicBezTo>
                    <a:pt x="2951686" y="579617"/>
                    <a:pt x="2955286" y="575904"/>
                    <a:pt x="2958601" y="571863"/>
                  </a:cubicBezTo>
                  <a:cubicBezTo>
                    <a:pt x="2962002" y="575904"/>
                    <a:pt x="2965602" y="579617"/>
                    <a:pt x="2969393" y="583222"/>
                  </a:cubicBezTo>
                  <a:cubicBezTo>
                    <a:pt x="2998073" y="609762"/>
                    <a:pt x="3040002" y="623087"/>
                    <a:pt x="3081645" y="623087"/>
                  </a:cubicBezTo>
                  <a:cubicBezTo>
                    <a:pt x="3123298" y="623087"/>
                    <a:pt x="3165227" y="609871"/>
                    <a:pt x="3193907" y="583222"/>
                  </a:cubicBezTo>
                  <a:cubicBezTo>
                    <a:pt x="3197688" y="579617"/>
                    <a:pt x="3201289" y="575904"/>
                    <a:pt x="3204603" y="571863"/>
                  </a:cubicBezTo>
                  <a:cubicBezTo>
                    <a:pt x="3208004" y="575904"/>
                    <a:pt x="3211604" y="579617"/>
                    <a:pt x="3215395" y="583222"/>
                  </a:cubicBezTo>
                  <a:cubicBezTo>
                    <a:pt x="3244075" y="609762"/>
                    <a:pt x="3286004" y="623087"/>
                    <a:pt x="3327647" y="623087"/>
                  </a:cubicBezTo>
                  <a:cubicBezTo>
                    <a:pt x="3369300" y="623087"/>
                    <a:pt x="3411229" y="609871"/>
                    <a:pt x="3439909" y="583222"/>
                  </a:cubicBezTo>
                  <a:cubicBezTo>
                    <a:pt x="3443690" y="579617"/>
                    <a:pt x="3447291" y="575904"/>
                    <a:pt x="3450606" y="571863"/>
                  </a:cubicBezTo>
                  <a:cubicBezTo>
                    <a:pt x="3454006" y="575904"/>
                    <a:pt x="3457606" y="579617"/>
                    <a:pt x="3461397" y="583222"/>
                  </a:cubicBezTo>
                  <a:cubicBezTo>
                    <a:pt x="3490077" y="609762"/>
                    <a:pt x="3532006" y="623087"/>
                    <a:pt x="3573650" y="623087"/>
                  </a:cubicBezTo>
                  <a:cubicBezTo>
                    <a:pt x="3615302" y="623087"/>
                    <a:pt x="3657231" y="609871"/>
                    <a:pt x="3685911" y="583222"/>
                  </a:cubicBezTo>
                  <a:cubicBezTo>
                    <a:pt x="3689788" y="579617"/>
                    <a:pt x="3693388" y="575904"/>
                    <a:pt x="3696703" y="571863"/>
                  </a:cubicBezTo>
                  <a:cubicBezTo>
                    <a:pt x="3700008" y="575904"/>
                    <a:pt x="3703608" y="579617"/>
                    <a:pt x="3707400" y="583222"/>
                  </a:cubicBezTo>
                  <a:cubicBezTo>
                    <a:pt x="3736079" y="609762"/>
                    <a:pt x="3777913" y="623087"/>
                    <a:pt x="3819652" y="623087"/>
                  </a:cubicBezTo>
                  <a:cubicBezTo>
                    <a:pt x="3861400" y="623087"/>
                    <a:pt x="3903234" y="609871"/>
                    <a:pt x="3931913" y="583222"/>
                  </a:cubicBezTo>
                  <a:cubicBezTo>
                    <a:pt x="3935790" y="579617"/>
                    <a:pt x="3939390" y="575904"/>
                    <a:pt x="3942705" y="571863"/>
                  </a:cubicBezTo>
                  <a:lnTo>
                    <a:pt x="3828300" y="457563"/>
                  </a:lnTo>
                  <a:lnTo>
                    <a:pt x="3306864" y="457563"/>
                  </a:lnTo>
                  <a:lnTo>
                    <a:pt x="3078264" y="228963"/>
                  </a:lnTo>
                  <a:lnTo>
                    <a:pt x="2849664" y="228963"/>
                  </a:lnTo>
                  <a:lnTo>
                    <a:pt x="2735364" y="114663"/>
                  </a:lnTo>
                  <a:lnTo>
                    <a:pt x="1135164" y="114663"/>
                  </a:lnTo>
                  <a:lnTo>
                    <a:pt x="1020864" y="363"/>
                  </a:lnTo>
                  <a:lnTo>
                    <a:pt x="682726" y="363"/>
                  </a:lnTo>
                  <a:lnTo>
                    <a:pt x="335064" y="343263"/>
                  </a:lnTo>
                  <a:lnTo>
                    <a:pt x="220764" y="343263"/>
                  </a:lnTo>
                  <a:lnTo>
                    <a:pt x="41" y="571863"/>
                  </a:lnTo>
                  <a:cubicBezTo>
                    <a:pt x="3448" y="575904"/>
                    <a:pt x="7046" y="579617"/>
                    <a:pt x="10831" y="583222"/>
                  </a:cubicBezTo>
                  <a:cubicBezTo>
                    <a:pt x="39511" y="609762"/>
                    <a:pt x="82593" y="623087"/>
                    <a:pt x="124335" y="623087"/>
                  </a:cubicBezTo>
                  <a:close/>
                  <a:moveTo>
                    <a:pt x="124335" y="623087"/>
                  </a:moveTo>
                  <a:lnTo>
                    <a:pt x="124334" y="623167"/>
                  </a:lnTo>
                  <a:moveTo>
                    <a:pt x="1135030" y="114923"/>
                  </a:moveTo>
                  <a:lnTo>
                    <a:pt x="1250102" y="229991"/>
                  </a:lnTo>
                  <a:lnTo>
                    <a:pt x="1363811" y="229991"/>
                  </a:lnTo>
                  <a:lnTo>
                    <a:pt x="1479559" y="345733"/>
                  </a:lnTo>
                  <a:moveTo>
                    <a:pt x="337685" y="343704"/>
                  </a:moveTo>
                  <a:lnTo>
                    <a:pt x="566462" y="343704"/>
                  </a:lnTo>
                  <a:lnTo>
                    <a:pt x="678822" y="231344"/>
                  </a:lnTo>
                  <a:moveTo>
                    <a:pt x="1482817" y="571868"/>
                  </a:moveTo>
                  <a:lnTo>
                    <a:pt x="1710988" y="343704"/>
                  </a:lnTo>
                  <a:lnTo>
                    <a:pt x="1939226" y="343704"/>
                  </a:lnTo>
                  <a:lnTo>
                    <a:pt x="2052736" y="457216"/>
                  </a:lnTo>
                  <a:moveTo>
                    <a:pt x="2853131" y="231344"/>
                  </a:moveTo>
                  <a:lnTo>
                    <a:pt x="2740764" y="343704"/>
                  </a:lnTo>
                  <a:lnTo>
                    <a:pt x="2623635" y="343704"/>
                  </a:lnTo>
                  <a:lnTo>
                    <a:pt x="2510126" y="457216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0" name="Forma libre: forma 23">
              <a:extLst>
                <a:ext uri="{FF2B5EF4-FFF2-40B4-BE49-F238E27FC236}">
                  <a16:creationId xmlns:a16="http://schemas.microsoft.com/office/drawing/2014/main" id="{48FA2C99-A0F5-E341-475A-B044CED8ECF8}"/>
                </a:ext>
              </a:extLst>
            </p:cNvPr>
            <p:cNvSpPr/>
            <p:nvPr/>
          </p:nvSpPr>
          <p:spPr>
            <a:xfrm>
              <a:off x="2271712" y="5229225"/>
              <a:ext cx="7639221" cy="51303"/>
            </a:xfrm>
            <a:custGeom>
              <a:avLst/>
              <a:gdLst>
                <a:gd name="connsiteX0" fmla="*/ 370312 w 7639221"/>
                <a:gd name="connsiteY0" fmla="*/ 51647 h 51303"/>
                <a:gd name="connsiteX1" fmla="*/ 482570 w 7639221"/>
                <a:gd name="connsiteY1" fmla="*/ 11782 h 51303"/>
                <a:gd name="connsiteX2" fmla="*/ 493360 w 7639221"/>
                <a:gd name="connsiteY2" fmla="*/ 423 h 51303"/>
                <a:gd name="connsiteX3" fmla="*/ 504150 w 7639221"/>
                <a:gd name="connsiteY3" fmla="*/ 11782 h 51303"/>
                <a:gd name="connsiteX4" fmla="*/ 616408 w 7639221"/>
                <a:gd name="connsiteY4" fmla="*/ 51647 h 51303"/>
                <a:gd name="connsiteX5" fmla="*/ 728666 w 7639221"/>
                <a:gd name="connsiteY5" fmla="*/ 11782 h 51303"/>
                <a:gd name="connsiteX6" fmla="*/ 739363 w 7639221"/>
                <a:gd name="connsiteY6" fmla="*/ 423 h 51303"/>
                <a:gd name="connsiteX7" fmla="*/ 750153 w 7639221"/>
                <a:gd name="connsiteY7" fmla="*/ 11782 h 51303"/>
                <a:gd name="connsiteX8" fmla="*/ 862409 w 7639221"/>
                <a:gd name="connsiteY8" fmla="*/ 51647 h 51303"/>
                <a:gd name="connsiteX9" fmla="*/ 974670 w 7639221"/>
                <a:gd name="connsiteY9" fmla="*/ 11782 h 51303"/>
                <a:gd name="connsiteX10" fmla="*/ 985367 w 7639221"/>
                <a:gd name="connsiteY10" fmla="*/ 423 h 51303"/>
                <a:gd name="connsiteX11" fmla="*/ 996159 w 7639221"/>
                <a:gd name="connsiteY11" fmla="*/ 11782 h 51303"/>
                <a:gd name="connsiteX12" fmla="*/ 1108411 w 7639221"/>
                <a:gd name="connsiteY12" fmla="*/ 51647 h 51303"/>
                <a:gd name="connsiteX13" fmla="*/ 1220672 w 7639221"/>
                <a:gd name="connsiteY13" fmla="*/ 11782 h 51303"/>
                <a:gd name="connsiteX14" fmla="*/ 1231369 w 7639221"/>
                <a:gd name="connsiteY14" fmla="*/ 423 h 51303"/>
                <a:gd name="connsiteX15" fmla="*/ 1242161 w 7639221"/>
                <a:gd name="connsiteY15" fmla="*/ 11782 h 51303"/>
                <a:gd name="connsiteX16" fmla="*/ 1354413 w 7639221"/>
                <a:gd name="connsiteY16" fmla="*/ 51647 h 51303"/>
                <a:gd name="connsiteX17" fmla="*/ 1466675 w 7639221"/>
                <a:gd name="connsiteY17" fmla="*/ 11782 h 51303"/>
                <a:gd name="connsiteX18" fmla="*/ 1477371 w 7639221"/>
                <a:gd name="connsiteY18" fmla="*/ 423 h 51303"/>
                <a:gd name="connsiteX19" fmla="*/ 1488163 w 7639221"/>
                <a:gd name="connsiteY19" fmla="*/ 11782 h 51303"/>
                <a:gd name="connsiteX20" fmla="*/ 1600415 w 7639221"/>
                <a:gd name="connsiteY20" fmla="*/ 51647 h 51303"/>
                <a:gd name="connsiteX21" fmla="*/ 1712677 w 7639221"/>
                <a:gd name="connsiteY21" fmla="*/ 11782 h 51303"/>
                <a:gd name="connsiteX22" fmla="*/ 1723469 w 7639221"/>
                <a:gd name="connsiteY22" fmla="*/ 423 h 51303"/>
                <a:gd name="connsiteX23" fmla="*/ 1734165 w 7639221"/>
                <a:gd name="connsiteY23" fmla="*/ 11782 h 51303"/>
                <a:gd name="connsiteX24" fmla="*/ 1846417 w 7639221"/>
                <a:gd name="connsiteY24" fmla="*/ 51647 h 51303"/>
                <a:gd name="connsiteX25" fmla="*/ 1958679 w 7639221"/>
                <a:gd name="connsiteY25" fmla="*/ 11782 h 51303"/>
                <a:gd name="connsiteX26" fmla="*/ 1969471 w 7639221"/>
                <a:gd name="connsiteY26" fmla="*/ 423 h 51303"/>
                <a:gd name="connsiteX27" fmla="*/ 1980167 w 7639221"/>
                <a:gd name="connsiteY27" fmla="*/ 11782 h 51303"/>
                <a:gd name="connsiteX28" fmla="*/ 2092419 w 7639221"/>
                <a:gd name="connsiteY28" fmla="*/ 51647 h 51303"/>
                <a:gd name="connsiteX29" fmla="*/ 2204681 w 7639221"/>
                <a:gd name="connsiteY29" fmla="*/ 11782 h 51303"/>
                <a:gd name="connsiteX30" fmla="*/ 2215473 w 7639221"/>
                <a:gd name="connsiteY30" fmla="*/ 423 h 51303"/>
                <a:gd name="connsiteX31" fmla="*/ 2226265 w 7639221"/>
                <a:gd name="connsiteY31" fmla="*/ 11782 h 51303"/>
                <a:gd name="connsiteX32" fmla="*/ 2339765 w 7639221"/>
                <a:gd name="connsiteY32" fmla="*/ 51727 h 51303"/>
                <a:gd name="connsiteX33" fmla="*/ 2455684 w 7639221"/>
                <a:gd name="connsiteY33" fmla="*/ 11782 h 51303"/>
                <a:gd name="connsiteX34" fmla="*/ 2466476 w 7639221"/>
                <a:gd name="connsiteY34" fmla="*/ 423 h 51303"/>
                <a:gd name="connsiteX35" fmla="*/ 2477268 w 7639221"/>
                <a:gd name="connsiteY35" fmla="*/ 11782 h 51303"/>
                <a:gd name="connsiteX36" fmla="*/ 2589520 w 7639221"/>
                <a:gd name="connsiteY36" fmla="*/ 51647 h 51303"/>
                <a:gd name="connsiteX37" fmla="*/ 2701781 w 7639221"/>
                <a:gd name="connsiteY37" fmla="*/ 11782 h 51303"/>
                <a:gd name="connsiteX38" fmla="*/ 2712573 w 7639221"/>
                <a:gd name="connsiteY38" fmla="*/ 423 h 51303"/>
                <a:gd name="connsiteX39" fmla="*/ 2723365 w 7639221"/>
                <a:gd name="connsiteY39" fmla="*/ 11782 h 51303"/>
                <a:gd name="connsiteX40" fmla="*/ 2835617 w 7639221"/>
                <a:gd name="connsiteY40" fmla="*/ 51647 h 51303"/>
                <a:gd name="connsiteX41" fmla="*/ 2947879 w 7639221"/>
                <a:gd name="connsiteY41" fmla="*/ 11782 h 51303"/>
                <a:gd name="connsiteX42" fmla="*/ 2958575 w 7639221"/>
                <a:gd name="connsiteY42" fmla="*/ 423 h 51303"/>
                <a:gd name="connsiteX43" fmla="*/ 2969367 w 7639221"/>
                <a:gd name="connsiteY43" fmla="*/ 11782 h 51303"/>
                <a:gd name="connsiteX44" fmla="*/ 3081619 w 7639221"/>
                <a:gd name="connsiteY44" fmla="*/ 51647 h 51303"/>
                <a:gd name="connsiteX45" fmla="*/ 3193881 w 7639221"/>
                <a:gd name="connsiteY45" fmla="*/ 11782 h 51303"/>
                <a:gd name="connsiteX46" fmla="*/ 3204578 w 7639221"/>
                <a:gd name="connsiteY46" fmla="*/ 423 h 51303"/>
                <a:gd name="connsiteX47" fmla="*/ 3215369 w 7639221"/>
                <a:gd name="connsiteY47" fmla="*/ 11782 h 51303"/>
                <a:gd name="connsiteX48" fmla="*/ 3327622 w 7639221"/>
                <a:gd name="connsiteY48" fmla="*/ 51647 h 51303"/>
                <a:gd name="connsiteX49" fmla="*/ 3439883 w 7639221"/>
                <a:gd name="connsiteY49" fmla="*/ 11782 h 51303"/>
                <a:gd name="connsiteX50" fmla="*/ 3450580 w 7639221"/>
                <a:gd name="connsiteY50" fmla="*/ 423 h 51303"/>
                <a:gd name="connsiteX51" fmla="*/ 3461372 w 7639221"/>
                <a:gd name="connsiteY51" fmla="*/ 11782 h 51303"/>
                <a:gd name="connsiteX52" fmla="*/ 3573624 w 7639221"/>
                <a:gd name="connsiteY52" fmla="*/ 51647 h 51303"/>
                <a:gd name="connsiteX53" fmla="*/ 3685885 w 7639221"/>
                <a:gd name="connsiteY53" fmla="*/ 11782 h 51303"/>
                <a:gd name="connsiteX54" fmla="*/ 3696582 w 7639221"/>
                <a:gd name="connsiteY54" fmla="*/ 423 h 51303"/>
                <a:gd name="connsiteX55" fmla="*/ 3707374 w 7639221"/>
                <a:gd name="connsiteY55" fmla="*/ 11782 h 51303"/>
                <a:gd name="connsiteX56" fmla="*/ 3819626 w 7639221"/>
                <a:gd name="connsiteY56" fmla="*/ 51647 h 51303"/>
                <a:gd name="connsiteX57" fmla="*/ 3931888 w 7639221"/>
                <a:gd name="connsiteY57" fmla="*/ 11782 h 51303"/>
                <a:gd name="connsiteX58" fmla="*/ 3942679 w 7639221"/>
                <a:gd name="connsiteY58" fmla="*/ 423 h 51303"/>
                <a:gd name="connsiteX59" fmla="*/ 3953376 w 7639221"/>
                <a:gd name="connsiteY59" fmla="*/ 11782 h 51303"/>
                <a:gd name="connsiteX60" fmla="*/ 4065628 w 7639221"/>
                <a:gd name="connsiteY60" fmla="*/ 51647 h 51303"/>
                <a:gd name="connsiteX61" fmla="*/ 4177890 w 7639221"/>
                <a:gd name="connsiteY61" fmla="*/ 11782 h 51303"/>
                <a:gd name="connsiteX62" fmla="*/ 4188682 w 7639221"/>
                <a:gd name="connsiteY62" fmla="*/ 423 h 51303"/>
                <a:gd name="connsiteX63" fmla="*/ 4199378 w 7639221"/>
                <a:gd name="connsiteY63" fmla="*/ 11782 h 51303"/>
                <a:gd name="connsiteX64" fmla="*/ 4311630 w 7639221"/>
                <a:gd name="connsiteY64" fmla="*/ 51647 h 51303"/>
                <a:gd name="connsiteX65" fmla="*/ 4423892 w 7639221"/>
                <a:gd name="connsiteY65" fmla="*/ 11782 h 51303"/>
                <a:gd name="connsiteX66" fmla="*/ 4434684 w 7639221"/>
                <a:gd name="connsiteY66" fmla="*/ 423 h 51303"/>
                <a:gd name="connsiteX67" fmla="*/ 4445476 w 7639221"/>
                <a:gd name="connsiteY67" fmla="*/ 11782 h 51303"/>
                <a:gd name="connsiteX68" fmla="*/ 4558976 w 7639221"/>
                <a:gd name="connsiteY68" fmla="*/ 51727 h 51303"/>
                <a:gd name="connsiteX69" fmla="*/ 4674885 w 7639221"/>
                <a:gd name="connsiteY69" fmla="*/ 11782 h 51303"/>
                <a:gd name="connsiteX70" fmla="*/ 4685677 w 7639221"/>
                <a:gd name="connsiteY70" fmla="*/ 423 h 51303"/>
                <a:gd name="connsiteX71" fmla="*/ 4696469 w 7639221"/>
                <a:gd name="connsiteY71" fmla="*/ 11782 h 51303"/>
                <a:gd name="connsiteX72" fmla="*/ 4808730 w 7639221"/>
                <a:gd name="connsiteY72" fmla="*/ 51647 h 51303"/>
                <a:gd name="connsiteX73" fmla="*/ 4920983 w 7639221"/>
                <a:gd name="connsiteY73" fmla="*/ 11782 h 51303"/>
                <a:gd name="connsiteX74" fmla="*/ 4931775 w 7639221"/>
                <a:gd name="connsiteY74" fmla="*/ 423 h 51303"/>
                <a:gd name="connsiteX75" fmla="*/ 4942566 w 7639221"/>
                <a:gd name="connsiteY75" fmla="*/ 11782 h 51303"/>
                <a:gd name="connsiteX76" fmla="*/ 5054828 w 7639221"/>
                <a:gd name="connsiteY76" fmla="*/ 51647 h 51303"/>
                <a:gd name="connsiteX77" fmla="*/ 5167080 w 7639221"/>
                <a:gd name="connsiteY77" fmla="*/ 11782 h 51303"/>
                <a:gd name="connsiteX78" fmla="*/ 5177777 w 7639221"/>
                <a:gd name="connsiteY78" fmla="*/ 423 h 51303"/>
                <a:gd name="connsiteX79" fmla="*/ 5188568 w 7639221"/>
                <a:gd name="connsiteY79" fmla="*/ 11782 h 51303"/>
                <a:gd name="connsiteX80" fmla="*/ 5300830 w 7639221"/>
                <a:gd name="connsiteY80" fmla="*/ 51647 h 51303"/>
                <a:gd name="connsiteX81" fmla="*/ 5413083 w 7639221"/>
                <a:gd name="connsiteY81" fmla="*/ 11782 h 51303"/>
                <a:gd name="connsiteX82" fmla="*/ 5423779 w 7639221"/>
                <a:gd name="connsiteY82" fmla="*/ 423 h 51303"/>
                <a:gd name="connsiteX83" fmla="*/ 5434571 w 7639221"/>
                <a:gd name="connsiteY83" fmla="*/ 11782 h 51303"/>
                <a:gd name="connsiteX84" fmla="*/ 5546832 w 7639221"/>
                <a:gd name="connsiteY84" fmla="*/ 51647 h 51303"/>
                <a:gd name="connsiteX85" fmla="*/ 5659084 w 7639221"/>
                <a:gd name="connsiteY85" fmla="*/ 11782 h 51303"/>
                <a:gd name="connsiteX86" fmla="*/ 5669781 w 7639221"/>
                <a:gd name="connsiteY86" fmla="*/ 423 h 51303"/>
                <a:gd name="connsiteX87" fmla="*/ 5680573 w 7639221"/>
                <a:gd name="connsiteY87" fmla="*/ 11782 h 51303"/>
                <a:gd name="connsiteX88" fmla="*/ 5792834 w 7639221"/>
                <a:gd name="connsiteY88" fmla="*/ 51647 h 51303"/>
                <a:gd name="connsiteX89" fmla="*/ 5905087 w 7639221"/>
                <a:gd name="connsiteY89" fmla="*/ 11782 h 51303"/>
                <a:gd name="connsiteX90" fmla="*/ 5915783 w 7639221"/>
                <a:gd name="connsiteY90" fmla="*/ 423 h 51303"/>
                <a:gd name="connsiteX91" fmla="*/ 5926575 w 7639221"/>
                <a:gd name="connsiteY91" fmla="*/ 11782 h 51303"/>
                <a:gd name="connsiteX92" fmla="*/ 6038837 w 7639221"/>
                <a:gd name="connsiteY92" fmla="*/ 51647 h 51303"/>
                <a:gd name="connsiteX93" fmla="*/ 6151089 w 7639221"/>
                <a:gd name="connsiteY93" fmla="*/ 11782 h 51303"/>
                <a:gd name="connsiteX94" fmla="*/ 6161880 w 7639221"/>
                <a:gd name="connsiteY94" fmla="*/ 423 h 51303"/>
                <a:gd name="connsiteX95" fmla="*/ 6172577 w 7639221"/>
                <a:gd name="connsiteY95" fmla="*/ 11782 h 51303"/>
                <a:gd name="connsiteX96" fmla="*/ 6284839 w 7639221"/>
                <a:gd name="connsiteY96" fmla="*/ 51647 h 51303"/>
                <a:gd name="connsiteX97" fmla="*/ 6397091 w 7639221"/>
                <a:gd name="connsiteY97" fmla="*/ 11782 h 51303"/>
                <a:gd name="connsiteX98" fmla="*/ 6407883 w 7639221"/>
                <a:gd name="connsiteY98" fmla="*/ 423 h 51303"/>
                <a:gd name="connsiteX99" fmla="*/ 6418579 w 7639221"/>
                <a:gd name="connsiteY99" fmla="*/ 11782 h 51303"/>
                <a:gd name="connsiteX100" fmla="*/ 6530841 w 7639221"/>
                <a:gd name="connsiteY100" fmla="*/ 51647 h 51303"/>
                <a:gd name="connsiteX101" fmla="*/ 6643093 w 7639221"/>
                <a:gd name="connsiteY101" fmla="*/ 11782 h 51303"/>
                <a:gd name="connsiteX102" fmla="*/ 6653885 w 7639221"/>
                <a:gd name="connsiteY102" fmla="*/ 423 h 51303"/>
                <a:gd name="connsiteX103" fmla="*/ 6664677 w 7639221"/>
                <a:gd name="connsiteY103" fmla="*/ 11782 h 51303"/>
                <a:gd name="connsiteX104" fmla="*/ 6778186 w 7639221"/>
                <a:gd name="connsiteY104" fmla="*/ 51647 h 51303"/>
                <a:gd name="connsiteX105" fmla="*/ 370312 w 7639221"/>
                <a:gd name="connsiteY105" fmla="*/ 51647 h 51303"/>
                <a:gd name="connsiteX106" fmla="*/ 256808 w 7639221"/>
                <a:gd name="connsiteY106" fmla="*/ 11782 h 51303"/>
                <a:gd name="connsiteX107" fmla="*/ 246017 w 7639221"/>
                <a:gd name="connsiteY107" fmla="*/ 423 h 51303"/>
                <a:gd name="connsiteX108" fmla="*/ 235227 w 7639221"/>
                <a:gd name="connsiteY108" fmla="*/ 11782 h 51303"/>
                <a:gd name="connsiteX109" fmla="*/ 122969 w 7639221"/>
                <a:gd name="connsiteY109" fmla="*/ 51647 h 51303"/>
                <a:gd name="connsiteX110" fmla="*/ 10711 w 7639221"/>
                <a:gd name="connsiteY110" fmla="*/ 11782 h 51303"/>
                <a:gd name="connsiteX111" fmla="*/ 15 w 7639221"/>
                <a:gd name="connsiteY111" fmla="*/ 423 h 51303"/>
                <a:gd name="connsiteX112" fmla="*/ 370312 w 7639221"/>
                <a:gd name="connsiteY112" fmla="*/ 51647 h 51303"/>
                <a:gd name="connsiteX113" fmla="*/ 370311 w 7639221"/>
                <a:gd name="connsiteY113" fmla="*/ 51727 h 51303"/>
                <a:gd name="connsiteX114" fmla="*/ 7639237 w 7639221"/>
                <a:gd name="connsiteY114" fmla="*/ 423 h 51303"/>
                <a:gd name="connsiteX115" fmla="*/ 7628540 w 7639221"/>
                <a:gd name="connsiteY115" fmla="*/ 11782 h 51303"/>
                <a:gd name="connsiteX116" fmla="*/ 7516279 w 7639221"/>
                <a:gd name="connsiteY116" fmla="*/ 51647 h 51303"/>
                <a:gd name="connsiteX117" fmla="*/ 7404026 w 7639221"/>
                <a:gd name="connsiteY117" fmla="*/ 11782 h 51303"/>
                <a:gd name="connsiteX118" fmla="*/ 7393234 w 7639221"/>
                <a:gd name="connsiteY118" fmla="*/ 423 h 51303"/>
                <a:gd name="connsiteX119" fmla="*/ 7382538 w 7639221"/>
                <a:gd name="connsiteY119" fmla="*/ 11782 h 51303"/>
                <a:gd name="connsiteX120" fmla="*/ 7270276 w 7639221"/>
                <a:gd name="connsiteY120" fmla="*/ 51647 h 51303"/>
                <a:gd name="connsiteX121" fmla="*/ 7158024 w 7639221"/>
                <a:gd name="connsiteY121" fmla="*/ 11782 h 51303"/>
                <a:gd name="connsiteX122" fmla="*/ 7147232 w 7639221"/>
                <a:gd name="connsiteY122" fmla="*/ 423 h 51303"/>
                <a:gd name="connsiteX123" fmla="*/ 7136536 w 7639221"/>
                <a:gd name="connsiteY123" fmla="*/ 11782 h 51303"/>
                <a:gd name="connsiteX124" fmla="*/ 7024274 w 7639221"/>
                <a:gd name="connsiteY124" fmla="*/ 51647 h 51303"/>
                <a:gd name="connsiteX125" fmla="*/ 6912022 w 7639221"/>
                <a:gd name="connsiteY125" fmla="*/ 11782 h 51303"/>
                <a:gd name="connsiteX126" fmla="*/ 6901230 w 7639221"/>
                <a:gd name="connsiteY126" fmla="*/ 423 h 51303"/>
                <a:gd name="connsiteX127" fmla="*/ 6890438 w 7639221"/>
                <a:gd name="connsiteY127" fmla="*/ 11782 h 51303"/>
                <a:gd name="connsiteX128" fmla="*/ 6778186 w 7639221"/>
                <a:gd name="connsiteY128" fmla="*/ 51647 h 51303"/>
                <a:gd name="connsiteX129" fmla="*/ 6778186 w 7639221"/>
                <a:gd name="connsiteY129" fmla="*/ 51647 h 51303"/>
                <a:gd name="connsiteX130" fmla="*/ 6778177 w 7639221"/>
                <a:gd name="connsiteY130" fmla="*/ 51727 h 5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7639221" h="51303">
                  <a:moveTo>
                    <a:pt x="370312" y="51647"/>
                  </a:moveTo>
                  <a:cubicBezTo>
                    <a:pt x="411959" y="51647"/>
                    <a:pt x="453890" y="38431"/>
                    <a:pt x="482570" y="11782"/>
                  </a:cubicBezTo>
                  <a:cubicBezTo>
                    <a:pt x="486450" y="8177"/>
                    <a:pt x="490047" y="4464"/>
                    <a:pt x="493360" y="423"/>
                  </a:cubicBezTo>
                  <a:cubicBezTo>
                    <a:pt x="496768" y="4464"/>
                    <a:pt x="500364" y="8177"/>
                    <a:pt x="504150" y="11782"/>
                  </a:cubicBezTo>
                  <a:cubicBezTo>
                    <a:pt x="532830" y="38322"/>
                    <a:pt x="574761" y="51647"/>
                    <a:pt x="616408" y="51647"/>
                  </a:cubicBezTo>
                  <a:cubicBezTo>
                    <a:pt x="658055" y="51647"/>
                    <a:pt x="699986" y="38431"/>
                    <a:pt x="728666" y="11782"/>
                  </a:cubicBezTo>
                  <a:cubicBezTo>
                    <a:pt x="732452" y="8177"/>
                    <a:pt x="736050" y="4464"/>
                    <a:pt x="739363" y="423"/>
                  </a:cubicBezTo>
                  <a:cubicBezTo>
                    <a:pt x="742770" y="4464"/>
                    <a:pt x="746366" y="8177"/>
                    <a:pt x="750153" y="11782"/>
                  </a:cubicBezTo>
                  <a:cubicBezTo>
                    <a:pt x="778832" y="38322"/>
                    <a:pt x="820763" y="51647"/>
                    <a:pt x="862409" y="51647"/>
                  </a:cubicBezTo>
                  <a:cubicBezTo>
                    <a:pt x="904061" y="51647"/>
                    <a:pt x="945990" y="38431"/>
                    <a:pt x="974670" y="11782"/>
                  </a:cubicBezTo>
                  <a:cubicBezTo>
                    <a:pt x="978452" y="8177"/>
                    <a:pt x="982052" y="4464"/>
                    <a:pt x="985367" y="423"/>
                  </a:cubicBezTo>
                  <a:cubicBezTo>
                    <a:pt x="988777" y="4464"/>
                    <a:pt x="992368" y="8177"/>
                    <a:pt x="996159" y="11782"/>
                  </a:cubicBezTo>
                  <a:cubicBezTo>
                    <a:pt x="1024838" y="38322"/>
                    <a:pt x="1066767" y="51647"/>
                    <a:pt x="1108411" y="51647"/>
                  </a:cubicBezTo>
                  <a:cubicBezTo>
                    <a:pt x="1150064" y="51647"/>
                    <a:pt x="1191993" y="38431"/>
                    <a:pt x="1220672" y="11782"/>
                  </a:cubicBezTo>
                  <a:cubicBezTo>
                    <a:pt x="1224454" y="8177"/>
                    <a:pt x="1228054" y="4464"/>
                    <a:pt x="1231369" y="423"/>
                  </a:cubicBezTo>
                  <a:cubicBezTo>
                    <a:pt x="1234769" y="4464"/>
                    <a:pt x="1238370" y="8177"/>
                    <a:pt x="1242161" y="11782"/>
                  </a:cubicBezTo>
                  <a:cubicBezTo>
                    <a:pt x="1270841" y="38322"/>
                    <a:pt x="1312770" y="51647"/>
                    <a:pt x="1354413" y="51647"/>
                  </a:cubicBezTo>
                  <a:cubicBezTo>
                    <a:pt x="1396066" y="51647"/>
                    <a:pt x="1437995" y="38431"/>
                    <a:pt x="1466675" y="11782"/>
                  </a:cubicBezTo>
                  <a:cubicBezTo>
                    <a:pt x="1470456" y="8177"/>
                    <a:pt x="1474056" y="4464"/>
                    <a:pt x="1477371" y="423"/>
                  </a:cubicBezTo>
                  <a:cubicBezTo>
                    <a:pt x="1480772" y="4464"/>
                    <a:pt x="1484372" y="8177"/>
                    <a:pt x="1488163" y="11782"/>
                  </a:cubicBezTo>
                  <a:cubicBezTo>
                    <a:pt x="1516843" y="38322"/>
                    <a:pt x="1558772" y="51647"/>
                    <a:pt x="1600415" y="51647"/>
                  </a:cubicBezTo>
                  <a:cubicBezTo>
                    <a:pt x="1642068" y="51647"/>
                    <a:pt x="1683997" y="38431"/>
                    <a:pt x="1712677" y="11782"/>
                  </a:cubicBezTo>
                  <a:cubicBezTo>
                    <a:pt x="1716553" y="8177"/>
                    <a:pt x="1720154" y="4464"/>
                    <a:pt x="1723469" y="423"/>
                  </a:cubicBezTo>
                  <a:cubicBezTo>
                    <a:pt x="1726783" y="4464"/>
                    <a:pt x="1730374" y="8177"/>
                    <a:pt x="1734165" y="11782"/>
                  </a:cubicBezTo>
                  <a:cubicBezTo>
                    <a:pt x="1762845" y="38322"/>
                    <a:pt x="1804679" y="51647"/>
                    <a:pt x="1846417" y="51647"/>
                  </a:cubicBezTo>
                  <a:cubicBezTo>
                    <a:pt x="1888156" y="51647"/>
                    <a:pt x="1929999" y="38431"/>
                    <a:pt x="1958679" y="11782"/>
                  </a:cubicBezTo>
                  <a:cubicBezTo>
                    <a:pt x="1962556" y="8177"/>
                    <a:pt x="1966156" y="4464"/>
                    <a:pt x="1969471" y="423"/>
                  </a:cubicBezTo>
                  <a:cubicBezTo>
                    <a:pt x="1972785" y="4464"/>
                    <a:pt x="1976376" y="8177"/>
                    <a:pt x="1980167" y="11782"/>
                  </a:cubicBezTo>
                  <a:cubicBezTo>
                    <a:pt x="2008847" y="38322"/>
                    <a:pt x="2050776" y="51647"/>
                    <a:pt x="2092419" y="51647"/>
                  </a:cubicBezTo>
                  <a:cubicBezTo>
                    <a:pt x="2134072" y="51647"/>
                    <a:pt x="2176001" y="38431"/>
                    <a:pt x="2204681" y="11782"/>
                  </a:cubicBezTo>
                  <a:cubicBezTo>
                    <a:pt x="2208558" y="8177"/>
                    <a:pt x="2212158" y="4464"/>
                    <a:pt x="2215473" y="423"/>
                  </a:cubicBezTo>
                  <a:cubicBezTo>
                    <a:pt x="2218883" y="4464"/>
                    <a:pt x="2222474" y="8177"/>
                    <a:pt x="2226265" y="11782"/>
                  </a:cubicBezTo>
                  <a:cubicBezTo>
                    <a:pt x="2254945" y="38322"/>
                    <a:pt x="2298026" y="51727"/>
                    <a:pt x="2339765" y="51727"/>
                  </a:cubicBezTo>
                  <a:cubicBezTo>
                    <a:pt x="2381417" y="51727"/>
                    <a:pt x="2427004" y="38431"/>
                    <a:pt x="2455684" y="11782"/>
                  </a:cubicBezTo>
                  <a:cubicBezTo>
                    <a:pt x="2459561" y="8177"/>
                    <a:pt x="2463161" y="4464"/>
                    <a:pt x="2466476" y="423"/>
                  </a:cubicBezTo>
                  <a:cubicBezTo>
                    <a:pt x="2469876" y="4464"/>
                    <a:pt x="2473477" y="8177"/>
                    <a:pt x="2477268" y="11782"/>
                  </a:cubicBezTo>
                  <a:cubicBezTo>
                    <a:pt x="2505947" y="38322"/>
                    <a:pt x="2547876" y="51647"/>
                    <a:pt x="2589520" y="51647"/>
                  </a:cubicBezTo>
                  <a:cubicBezTo>
                    <a:pt x="2631173" y="51647"/>
                    <a:pt x="2673102" y="38431"/>
                    <a:pt x="2701781" y="11782"/>
                  </a:cubicBezTo>
                  <a:cubicBezTo>
                    <a:pt x="2705658" y="8177"/>
                    <a:pt x="2709258" y="4464"/>
                    <a:pt x="2712573" y="423"/>
                  </a:cubicBezTo>
                  <a:cubicBezTo>
                    <a:pt x="2715983" y="4464"/>
                    <a:pt x="2719574" y="8177"/>
                    <a:pt x="2723365" y="11782"/>
                  </a:cubicBezTo>
                  <a:cubicBezTo>
                    <a:pt x="2752045" y="38322"/>
                    <a:pt x="2793974" y="51647"/>
                    <a:pt x="2835617" y="51647"/>
                  </a:cubicBezTo>
                  <a:cubicBezTo>
                    <a:pt x="2877270" y="51647"/>
                    <a:pt x="2919199" y="38431"/>
                    <a:pt x="2947879" y="11782"/>
                  </a:cubicBezTo>
                  <a:cubicBezTo>
                    <a:pt x="2951660" y="8177"/>
                    <a:pt x="2955261" y="4464"/>
                    <a:pt x="2958575" y="423"/>
                  </a:cubicBezTo>
                  <a:cubicBezTo>
                    <a:pt x="2961976" y="4464"/>
                    <a:pt x="2965576" y="8177"/>
                    <a:pt x="2969367" y="11782"/>
                  </a:cubicBezTo>
                  <a:cubicBezTo>
                    <a:pt x="2998047" y="38322"/>
                    <a:pt x="3039976" y="51647"/>
                    <a:pt x="3081619" y="51647"/>
                  </a:cubicBezTo>
                  <a:cubicBezTo>
                    <a:pt x="3123272" y="51647"/>
                    <a:pt x="3165201" y="38431"/>
                    <a:pt x="3193881" y="11782"/>
                  </a:cubicBezTo>
                  <a:cubicBezTo>
                    <a:pt x="3197662" y="8177"/>
                    <a:pt x="3201263" y="4464"/>
                    <a:pt x="3204578" y="423"/>
                  </a:cubicBezTo>
                  <a:cubicBezTo>
                    <a:pt x="3207978" y="4464"/>
                    <a:pt x="3211578" y="8177"/>
                    <a:pt x="3215369" y="11782"/>
                  </a:cubicBezTo>
                  <a:cubicBezTo>
                    <a:pt x="3244049" y="38322"/>
                    <a:pt x="3285978" y="51647"/>
                    <a:pt x="3327622" y="51647"/>
                  </a:cubicBezTo>
                  <a:cubicBezTo>
                    <a:pt x="3369274" y="51647"/>
                    <a:pt x="3411203" y="38431"/>
                    <a:pt x="3439883" y="11782"/>
                  </a:cubicBezTo>
                  <a:cubicBezTo>
                    <a:pt x="3443665" y="8177"/>
                    <a:pt x="3447265" y="4464"/>
                    <a:pt x="3450580" y="423"/>
                  </a:cubicBezTo>
                  <a:cubicBezTo>
                    <a:pt x="3453980" y="4464"/>
                    <a:pt x="3457581" y="8177"/>
                    <a:pt x="3461372" y="11782"/>
                  </a:cubicBezTo>
                  <a:cubicBezTo>
                    <a:pt x="3490051" y="38322"/>
                    <a:pt x="3531980" y="51647"/>
                    <a:pt x="3573624" y="51647"/>
                  </a:cubicBezTo>
                  <a:cubicBezTo>
                    <a:pt x="3615276" y="51647"/>
                    <a:pt x="3657206" y="38431"/>
                    <a:pt x="3685885" y="11782"/>
                  </a:cubicBezTo>
                  <a:cubicBezTo>
                    <a:pt x="3689667" y="8177"/>
                    <a:pt x="3693267" y="4464"/>
                    <a:pt x="3696582" y="423"/>
                  </a:cubicBezTo>
                  <a:cubicBezTo>
                    <a:pt x="3699982" y="4464"/>
                    <a:pt x="3703583" y="8177"/>
                    <a:pt x="3707374" y="11782"/>
                  </a:cubicBezTo>
                  <a:cubicBezTo>
                    <a:pt x="3736053" y="38322"/>
                    <a:pt x="3777982" y="51647"/>
                    <a:pt x="3819626" y="51647"/>
                  </a:cubicBezTo>
                  <a:cubicBezTo>
                    <a:pt x="3861279" y="51647"/>
                    <a:pt x="3903208" y="38431"/>
                    <a:pt x="3931888" y="11782"/>
                  </a:cubicBezTo>
                  <a:cubicBezTo>
                    <a:pt x="3935764" y="8177"/>
                    <a:pt x="3939364" y="4464"/>
                    <a:pt x="3942679" y="423"/>
                  </a:cubicBezTo>
                  <a:cubicBezTo>
                    <a:pt x="3945994" y="4464"/>
                    <a:pt x="3949585" y="8177"/>
                    <a:pt x="3953376" y="11782"/>
                  </a:cubicBezTo>
                  <a:cubicBezTo>
                    <a:pt x="3982056" y="38322"/>
                    <a:pt x="4023890" y="51647"/>
                    <a:pt x="4065628" y="51647"/>
                  </a:cubicBezTo>
                  <a:cubicBezTo>
                    <a:pt x="4107376" y="51647"/>
                    <a:pt x="4149210" y="38431"/>
                    <a:pt x="4177890" y="11782"/>
                  </a:cubicBezTo>
                  <a:cubicBezTo>
                    <a:pt x="4181766" y="8177"/>
                    <a:pt x="4185367" y="4464"/>
                    <a:pt x="4188682" y="423"/>
                  </a:cubicBezTo>
                  <a:cubicBezTo>
                    <a:pt x="4191996" y="4464"/>
                    <a:pt x="4195587" y="8177"/>
                    <a:pt x="4199378" y="11782"/>
                  </a:cubicBezTo>
                  <a:cubicBezTo>
                    <a:pt x="4228058" y="38322"/>
                    <a:pt x="4269987" y="51647"/>
                    <a:pt x="4311630" y="51647"/>
                  </a:cubicBezTo>
                  <a:cubicBezTo>
                    <a:pt x="4353283" y="51647"/>
                    <a:pt x="4395212" y="38431"/>
                    <a:pt x="4423892" y="11782"/>
                  </a:cubicBezTo>
                  <a:cubicBezTo>
                    <a:pt x="4427769" y="8177"/>
                    <a:pt x="4431369" y="4464"/>
                    <a:pt x="4434684" y="423"/>
                  </a:cubicBezTo>
                  <a:cubicBezTo>
                    <a:pt x="4438094" y="4464"/>
                    <a:pt x="4441685" y="8177"/>
                    <a:pt x="4445476" y="11782"/>
                  </a:cubicBezTo>
                  <a:cubicBezTo>
                    <a:pt x="4474146" y="38322"/>
                    <a:pt x="4517237" y="51727"/>
                    <a:pt x="4558976" y="51727"/>
                  </a:cubicBezTo>
                  <a:cubicBezTo>
                    <a:pt x="4600619" y="51727"/>
                    <a:pt x="4646205" y="38431"/>
                    <a:pt x="4674885" y="11782"/>
                  </a:cubicBezTo>
                  <a:cubicBezTo>
                    <a:pt x="4678772" y="8177"/>
                    <a:pt x="4682362" y="4464"/>
                    <a:pt x="4685677" y="423"/>
                  </a:cubicBezTo>
                  <a:cubicBezTo>
                    <a:pt x="4689087" y="4464"/>
                    <a:pt x="4692688" y="8177"/>
                    <a:pt x="4696469" y="11782"/>
                  </a:cubicBezTo>
                  <a:cubicBezTo>
                    <a:pt x="4725149" y="38322"/>
                    <a:pt x="4767078" y="51647"/>
                    <a:pt x="4808730" y="51647"/>
                  </a:cubicBezTo>
                  <a:cubicBezTo>
                    <a:pt x="4850374" y="51647"/>
                    <a:pt x="4892303" y="38431"/>
                    <a:pt x="4920983" y="11782"/>
                  </a:cubicBezTo>
                  <a:cubicBezTo>
                    <a:pt x="4924869" y="8177"/>
                    <a:pt x="4928460" y="4464"/>
                    <a:pt x="4931775" y="423"/>
                  </a:cubicBezTo>
                  <a:cubicBezTo>
                    <a:pt x="4935184" y="4464"/>
                    <a:pt x="4938785" y="8177"/>
                    <a:pt x="4942566" y="11782"/>
                  </a:cubicBezTo>
                  <a:cubicBezTo>
                    <a:pt x="4971246" y="38322"/>
                    <a:pt x="5013175" y="51647"/>
                    <a:pt x="5054828" y="51647"/>
                  </a:cubicBezTo>
                  <a:cubicBezTo>
                    <a:pt x="5096471" y="51647"/>
                    <a:pt x="5138400" y="38431"/>
                    <a:pt x="5167080" y="11782"/>
                  </a:cubicBezTo>
                  <a:cubicBezTo>
                    <a:pt x="5170871" y="8177"/>
                    <a:pt x="5174462" y="4464"/>
                    <a:pt x="5177777" y="423"/>
                  </a:cubicBezTo>
                  <a:cubicBezTo>
                    <a:pt x="5181187" y="4464"/>
                    <a:pt x="5184787" y="8177"/>
                    <a:pt x="5188568" y="11782"/>
                  </a:cubicBezTo>
                  <a:cubicBezTo>
                    <a:pt x="5217249" y="38322"/>
                    <a:pt x="5259177" y="51647"/>
                    <a:pt x="5300830" y="51647"/>
                  </a:cubicBezTo>
                  <a:cubicBezTo>
                    <a:pt x="5342473" y="51647"/>
                    <a:pt x="5384402" y="38431"/>
                    <a:pt x="5413083" y="11782"/>
                  </a:cubicBezTo>
                  <a:cubicBezTo>
                    <a:pt x="5416873" y="8177"/>
                    <a:pt x="5420464" y="4464"/>
                    <a:pt x="5423779" y="423"/>
                  </a:cubicBezTo>
                  <a:cubicBezTo>
                    <a:pt x="5427189" y="4464"/>
                    <a:pt x="5430780" y="8177"/>
                    <a:pt x="5434571" y="11782"/>
                  </a:cubicBezTo>
                  <a:cubicBezTo>
                    <a:pt x="5463250" y="38322"/>
                    <a:pt x="5505179" y="51647"/>
                    <a:pt x="5546832" y="51647"/>
                  </a:cubicBezTo>
                  <a:cubicBezTo>
                    <a:pt x="5588476" y="51647"/>
                    <a:pt x="5630405" y="38431"/>
                    <a:pt x="5659084" y="11782"/>
                  </a:cubicBezTo>
                  <a:cubicBezTo>
                    <a:pt x="5662875" y="8177"/>
                    <a:pt x="5666466" y="4464"/>
                    <a:pt x="5669781" y="423"/>
                  </a:cubicBezTo>
                  <a:cubicBezTo>
                    <a:pt x="5673191" y="4464"/>
                    <a:pt x="5676791" y="8177"/>
                    <a:pt x="5680573" y="11782"/>
                  </a:cubicBezTo>
                  <a:cubicBezTo>
                    <a:pt x="5709253" y="38322"/>
                    <a:pt x="5751182" y="51647"/>
                    <a:pt x="5792834" y="51647"/>
                  </a:cubicBezTo>
                  <a:cubicBezTo>
                    <a:pt x="5834478" y="51647"/>
                    <a:pt x="5876407" y="38431"/>
                    <a:pt x="5905087" y="11782"/>
                  </a:cubicBezTo>
                  <a:cubicBezTo>
                    <a:pt x="5908878" y="8177"/>
                    <a:pt x="5912478" y="4464"/>
                    <a:pt x="5915783" y="423"/>
                  </a:cubicBezTo>
                  <a:cubicBezTo>
                    <a:pt x="5919193" y="4464"/>
                    <a:pt x="5922794" y="8177"/>
                    <a:pt x="5926575" y="11782"/>
                  </a:cubicBezTo>
                  <a:cubicBezTo>
                    <a:pt x="5955255" y="38322"/>
                    <a:pt x="5997184" y="51647"/>
                    <a:pt x="6038837" y="51647"/>
                  </a:cubicBezTo>
                  <a:cubicBezTo>
                    <a:pt x="6080480" y="51647"/>
                    <a:pt x="6122409" y="38431"/>
                    <a:pt x="6151089" y="11782"/>
                  </a:cubicBezTo>
                  <a:cubicBezTo>
                    <a:pt x="6154975" y="8177"/>
                    <a:pt x="6158566" y="4464"/>
                    <a:pt x="6161880" y="423"/>
                  </a:cubicBezTo>
                  <a:cubicBezTo>
                    <a:pt x="6165195" y="4464"/>
                    <a:pt x="6168796" y="8177"/>
                    <a:pt x="6172577" y="11782"/>
                  </a:cubicBezTo>
                  <a:cubicBezTo>
                    <a:pt x="6201257" y="38322"/>
                    <a:pt x="6243091" y="51647"/>
                    <a:pt x="6284839" y="51647"/>
                  </a:cubicBezTo>
                  <a:cubicBezTo>
                    <a:pt x="6326577" y="51647"/>
                    <a:pt x="6368411" y="38431"/>
                    <a:pt x="6397091" y="11782"/>
                  </a:cubicBezTo>
                  <a:cubicBezTo>
                    <a:pt x="6400977" y="8177"/>
                    <a:pt x="6404568" y="4464"/>
                    <a:pt x="6407883" y="423"/>
                  </a:cubicBezTo>
                  <a:cubicBezTo>
                    <a:pt x="6411198" y="4464"/>
                    <a:pt x="6414798" y="8177"/>
                    <a:pt x="6418579" y="11782"/>
                  </a:cubicBezTo>
                  <a:cubicBezTo>
                    <a:pt x="6447259" y="38322"/>
                    <a:pt x="6489188" y="51647"/>
                    <a:pt x="6530841" y="51647"/>
                  </a:cubicBezTo>
                  <a:cubicBezTo>
                    <a:pt x="6572484" y="51647"/>
                    <a:pt x="6614413" y="38431"/>
                    <a:pt x="6643093" y="11782"/>
                  </a:cubicBezTo>
                  <a:cubicBezTo>
                    <a:pt x="6646979" y="8177"/>
                    <a:pt x="6650570" y="4464"/>
                    <a:pt x="6653885" y="423"/>
                  </a:cubicBezTo>
                  <a:cubicBezTo>
                    <a:pt x="6657295" y="4464"/>
                    <a:pt x="6660895" y="8177"/>
                    <a:pt x="6664677" y="11782"/>
                  </a:cubicBezTo>
                  <a:cubicBezTo>
                    <a:pt x="6693357" y="38322"/>
                    <a:pt x="6736438" y="51647"/>
                    <a:pt x="6778186" y="51647"/>
                  </a:cubicBezTo>
                  <a:moveTo>
                    <a:pt x="370312" y="51647"/>
                  </a:moveTo>
                  <a:cubicBezTo>
                    <a:pt x="328569" y="51647"/>
                    <a:pt x="285488" y="38322"/>
                    <a:pt x="256808" y="11782"/>
                  </a:cubicBezTo>
                  <a:cubicBezTo>
                    <a:pt x="253022" y="8177"/>
                    <a:pt x="249425" y="4464"/>
                    <a:pt x="246017" y="423"/>
                  </a:cubicBezTo>
                  <a:cubicBezTo>
                    <a:pt x="242704" y="4464"/>
                    <a:pt x="239108" y="8177"/>
                    <a:pt x="235227" y="11782"/>
                  </a:cubicBezTo>
                  <a:cubicBezTo>
                    <a:pt x="206547" y="38431"/>
                    <a:pt x="164617" y="51647"/>
                    <a:pt x="122969" y="51647"/>
                  </a:cubicBezTo>
                  <a:cubicBezTo>
                    <a:pt x="81321" y="51647"/>
                    <a:pt x="39390" y="38322"/>
                    <a:pt x="10711" y="11782"/>
                  </a:cubicBezTo>
                  <a:cubicBezTo>
                    <a:pt x="6924" y="8177"/>
                    <a:pt x="3328" y="4464"/>
                    <a:pt x="15" y="423"/>
                  </a:cubicBezTo>
                  <a:moveTo>
                    <a:pt x="370312" y="51647"/>
                  </a:moveTo>
                  <a:lnTo>
                    <a:pt x="370311" y="51727"/>
                  </a:lnTo>
                  <a:moveTo>
                    <a:pt x="7639237" y="423"/>
                  </a:moveTo>
                  <a:cubicBezTo>
                    <a:pt x="7635922" y="4464"/>
                    <a:pt x="7632321" y="8177"/>
                    <a:pt x="7628540" y="11782"/>
                  </a:cubicBezTo>
                  <a:cubicBezTo>
                    <a:pt x="7599860" y="38431"/>
                    <a:pt x="7557931" y="51647"/>
                    <a:pt x="7516279" y="51647"/>
                  </a:cubicBezTo>
                  <a:cubicBezTo>
                    <a:pt x="7474635" y="51647"/>
                    <a:pt x="7432706" y="38322"/>
                    <a:pt x="7404026" y="11782"/>
                  </a:cubicBezTo>
                  <a:cubicBezTo>
                    <a:pt x="7400236" y="8177"/>
                    <a:pt x="7396645" y="4464"/>
                    <a:pt x="7393234" y="423"/>
                  </a:cubicBezTo>
                  <a:cubicBezTo>
                    <a:pt x="7389920" y="4464"/>
                    <a:pt x="7386329" y="8177"/>
                    <a:pt x="7382538" y="11782"/>
                  </a:cubicBezTo>
                  <a:cubicBezTo>
                    <a:pt x="7353858" y="38431"/>
                    <a:pt x="7311929" y="51647"/>
                    <a:pt x="7270276" y="51647"/>
                  </a:cubicBezTo>
                  <a:cubicBezTo>
                    <a:pt x="7228633" y="51647"/>
                    <a:pt x="7186704" y="38322"/>
                    <a:pt x="7158024" y="11782"/>
                  </a:cubicBezTo>
                  <a:cubicBezTo>
                    <a:pt x="7154233" y="8177"/>
                    <a:pt x="7150642" y="4464"/>
                    <a:pt x="7147232" y="423"/>
                  </a:cubicBezTo>
                  <a:cubicBezTo>
                    <a:pt x="7143918" y="4464"/>
                    <a:pt x="7140317" y="8177"/>
                    <a:pt x="7136536" y="11782"/>
                  </a:cubicBezTo>
                  <a:cubicBezTo>
                    <a:pt x="7107856" y="38431"/>
                    <a:pt x="7065927" y="51647"/>
                    <a:pt x="7024274" y="51647"/>
                  </a:cubicBezTo>
                  <a:cubicBezTo>
                    <a:pt x="6982631" y="51647"/>
                    <a:pt x="6940702" y="38322"/>
                    <a:pt x="6912022" y="11782"/>
                  </a:cubicBezTo>
                  <a:cubicBezTo>
                    <a:pt x="6908231" y="8177"/>
                    <a:pt x="6904640" y="4464"/>
                    <a:pt x="6901230" y="423"/>
                  </a:cubicBezTo>
                  <a:cubicBezTo>
                    <a:pt x="6897916" y="4464"/>
                    <a:pt x="6894325" y="8177"/>
                    <a:pt x="6890438" y="11782"/>
                  </a:cubicBezTo>
                  <a:cubicBezTo>
                    <a:pt x="6861759" y="38431"/>
                    <a:pt x="6819830" y="51647"/>
                    <a:pt x="6778186" y="51647"/>
                  </a:cubicBezTo>
                  <a:moveTo>
                    <a:pt x="6778186" y="51647"/>
                  </a:moveTo>
                  <a:lnTo>
                    <a:pt x="6778177" y="51727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1" name="Forma libre: forma 24">
              <a:extLst>
                <a:ext uri="{FF2B5EF4-FFF2-40B4-BE49-F238E27FC236}">
                  <a16:creationId xmlns:a16="http://schemas.microsoft.com/office/drawing/2014/main" id="{9A93C415-3CB8-153E-D3F2-AE777027F2FA}"/>
                </a:ext>
              </a:extLst>
            </p:cNvPr>
            <p:cNvSpPr/>
            <p:nvPr/>
          </p:nvSpPr>
          <p:spPr>
            <a:xfrm>
              <a:off x="3890962" y="2446420"/>
              <a:ext cx="419100" cy="418204"/>
            </a:xfrm>
            <a:custGeom>
              <a:avLst/>
              <a:gdLst>
                <a:gd name="connsiteX0" fmla="*/ 157536 w 419100"/>
                <a:gd name="connsiteY0" fmla="*/ 314606 h 418204"/>
                <a:gd name="connsiteX1" fmla="*/ 38283 w 419100"/>
                <a:gd name="connsiteY1" fmla="*/ 314606 h 418204"/>
                <a:gd name="connsiteX2" fmla="*/ 183 w 419100"/>
                <a:gd name="connsiteY2" fmla="*/ 276506 h 418204"/>
                <a:gd name="connsiteX3" fmla="*/ 183 w 419100"/>
                <a:gd name="connsiteY3" fmla="*/ 38229 h 418204"/>
                <a:gd name="connsiteX4" fmla="*/ 38283 w 419100"/>
                <a:gd name="connsiteY4" fmla="*/ 129 h 418204"/>
                <a:gd name="connsiteX5" fmla="*/ 324204 w 419100"/>
                <a:gd name="connsiteY5" fmla="*/ 129 h 418204"/>
                <a:gd name="connsiteX6" fmla="*/ 362304 w 419100"/>
                <a:gd name="connsiteY6" fmla="*/ 38229 h 418204"/>
                <a:gd name="connsiteX7" fmla="*/ 362304 w 419100"/>
                <a:gd name="connsiteY7" fmla="*/ 167940 h 418204"/>
                <a:gd name="connsiteX8" fmla="*/ 183 w 419100"/>
                <a:gd name="connsiteY8" fmla="*/ 74538 h 418204"/>
                <a:gd name="connsiteX9" fmla="*/ 362324 w 419100"/>
                <a:gd name="connsiteY9" fmla="*/ 74538 h 418204"/>
                <a:gd name="connsiteX10" fmla="*/ 183 w 419100"/>
                <a:gd name="connsiteY10" fmla="*/ 232729 h 418204"/>
                <a:gd name="connsiteX11" fmla="*/ 159593 w 419100"/>
                <a:gd name="connsiteY11" fmla="*/ 232729 h 418204"/>
                <a:gd name="connsiteX12" fmla="*/ 183 w 419100"/>
                <a:gd name="connsiteY12" fmla="*/ 153767 h 418204"/>
                <a:gd name="connsiteX13" fmla="*/ 209943 w 419100"/>
                <a:gd name="connsiteY13" fmla="*/ 153767 h 418204"/>
                <a:gd name="connsiteX14" fmla="*/ 148106 w 419100"/>
                <a:gd name="connsiteY14" fmla="*/ 74538 h 418204"/>
                <a:gd name="connsiteX15" fmla="*/ 148106 w 419100"/>
                <a:gd name="connsiteY15" fmla="*/ 314606 h 418204"/>
                <a:gd name="connsiteX16" fmla="*/ 254139 w 419100"/>
                <a:gd name="connsiteY16" fmla="*/ 74538 h 418204"/>
                <a:gd name="connsiteX17" fmla="*/ 254139 w 419100"/>
                <a:gd name="connsiteY17" fmla="*/ 153767 h 418204"/>
                <a:gd name="connsiteX18" fmla="*/ 287419 w 419100"/>
                <a:gd name="connsiteY18" fmla="*/ 377166 h 418204"/>
                <a:gd name="connsiteX19" fmla="*/ 379716 w 419100"/>
                <a:gd name="connsiteY19" fmla="*/ 281021 h 418204"/>
                <a:gd name="connsiteX20" fmla="*/ 287419 w 419100"/>
                <a:gd name="connsiteY20" fmla="*/ 184876 h 418204"/>
                <a:gd name="connsiteX21" fmla="*/ 195122 w 419100"/>
                <a:gd name="connsiteY21" fmla="*/ 281021 h 418204"/>
                <a:gd name="connsiteX22" fmla="*/ 287419 w 419100"/>
                <a:gd name="connsiteY22" fmla="*/ 377166 h 418204"/>
                <a:gd name="connsiteX23" fmla="*/ 419283 w 419100"/>
                <a:gd name="connsiteY23" fmla="*/ 418333 h 418204"/>
                <a:gd name="connsiteX24" fmla="*/ 352608 w 419100"/>
                <a:gd name="connsiteY24" fmla="*/ 348972 h 41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19100" h="418204">
                  <a:moveTo>
                    <a:pt x="157536" y="314606"/>
                  </a:moveTo>
                  <a:lnTo>
                    <a:pt x="38283" y="314606"/>
                  </a:lnTo>
                  <a:cubicBezTo>
                    <a:pt x="17241" y="314606"/>
                    <a:pt x="183" y="297548"/>
                    <a:pt x="183" y="276506"/>
                  </a:cubicBezTo>
                  <a:lnTo>
                    <a:pt x="183" y="38229"/>
                  </a:lnTo>
                  <a:cubicBezTo>
                    <a:pt x="183" y="17187"/>
                    <a:pt x="17241" y="129"/>
                    <a:pt x="38283" y="129"/>
                  </a:cubicBezTo>
                  <a:lnTo>
                    <a:pt x="324204" y="129"/>
                  </a:lnTo>
                  <a:cubicBezTo>
                    <a:pt x="345246" y="129"/>
                    <a:pt x="362304" y="17187"/>
                    <a:pt x="362304" y="38229"/>
                  </a:cubicBezTo>
                  <a:lnTo>
                    <a:pt x="362304" y="167940"/>
                  </a:lnTo>
                  <a:moveTo>
                    <a:pt x="183" y="74538"/>
                  </a:moveTo>
                  <a:lnTo>
                    <a:pt x="362324" y="74538"/>
                  </a:lnTo>
                  <a:moveTo>
                    <a:pt x="183" y="232729"/>
                  </a:moveTo>
                  <a:lnTo>
                    <a:pt x="159593" y="232729"/>
                  </a:lnTo>
                  <a:moveTo>
                    <a:pt x="183" y="153767"/>
                  </a:moveTo>
                  <a:lnTo>
                    <a:pt x="209943" y="153767"/>
                  </a:lnTo>
                  <a:moveTo>
                    <a:pt x="148106" y="74538"/>
                  </a:moveTo>
                  <a:lnTo>
                    <a:pt x="148106" y="314606"/>
                  </a:lnTo>
                  <a:moveTo>
                    <a:pt x="254139" y="74538"/>
                  </a:moveTo>
                  <a:lnTo>
                    <a:pt x="254139" y="153767"/>
                  </a:lnTo>
                  <a:moveTo>
                    <a:pt x="287419" y="377166"/>
                  </a:moveTo>
                  <a:cubicBezTo>
                    <a:pt x="339447" y="376083"/>
                    <a:pt x="380758" y="333049"/>
                    <a:pt x="379716" y="281021"/>
                  </a:cubicBezTo>
                  <a:cubicBezTo>
                    <a:pt x="380758" y="228993"/>
                    <a:pt x="339447" y="185959"/>
                    <a:pt x="287419" y="184876"/>
                  </a:cubicBezTo>
                  <a:cubicBezTo>
                    <a:pt x="235390" y="185959"/>
                    <a:pt x="194080" y="228993"/>
                    <a:pt x="195122" y="281021"/>
                  </a:cubicBezTo>
                  <a:cubicBezTo>
                    <a:pt x="194080" y="333049"/>
                    <a:pt x="235390" y="376083"/>
                    <a:pt x="287419" y="377166"/>
                  </a:cubicBezTo>
                  <a:close/>
                  <a:moveTo>
                    <a:pt x="419283" y="418333"/>
                  </a:moveTo>
                  <a:lnTo>
                    <a:pt x="352608" y="348972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2" name="Forma libre: forma 25">
              <a:extLst>
                <a:ext uri="{FF2B5EF4-FFF2-40B4-BE49-F238E27FC236}">
                  <a16:creationId xmlns:a16="http://schemas.microsoft.com/office/drawing/2014/main" id="{749B1061-609D-565F-DEBC-6EC7E41066D4}"/>
                </a:ext>
              </a:extLst>
            </p:cNvPr>
            <p:cNvSpPr/>
            <p:nvPr/>
          </p:nvSpPr>
          <p:spPr>
            <a:xfrm>
              <a:off x="3886199" y="3524191"/>
              <a:ext cx="426937" cy="434340"/>
            </a:xfrm>
            <a:custGeom>
              <a:avLst/>
              <a:gdLst>
                <a:gd name="connsiteX0" fmla="*/ 76383 w 426937"/>
                <a:gd name="connsiteY0" fmla="*/ 188841 h 434340"/>
                <a:gd name="connsiteX1" fmla="*/ 152583 w 426937"/>
                <a:gd name="connsiteY1" fmla="*/ 158361 h 434340"/>
                <a:gd name="connsiteX2" fmla="*/ 76383 w 426937"/>
                <a:gd name="connsiteY2" fmla="*/ 127881 h 434340"/>
                <a:gd name="connsiteX3" fmla="*/ 183 w 426937"/>
                <a:gd name="connsiteY3" fmla="*/ 158361 h 434340"/>
                <a:gd name="connsiteX4" fmla="*/ 76383 w 426937"/>
                <a:gd name="connsiteY4" fmla="*/ 188841 h 434340"/>
                <a:gd name="connsiteX5" fmla="*/ 183 w 426937"/>
                <a:gd name="connsiteY5" fmla="*/ 158358 h 434340"/>
                <a:gd name="connsiteX6" fmla="*/ 183 w 426937"/>
                <a:gd name="connsiteY6" fmla="*/ 280279 h 434340"/>
                <a:gd name="connsiteX7" fmla="*/ 76383 w 426937"/>
                <a:gd name="connsiteY7" fmla="*/ 310759 h 434340"/>
                <a:gd name="connsiteX8" fmla="*/ 152583 w 426937"/>
                <a:gd name="connsiteY8" fmla="*/ 280279 h 434340"/>
                <a:gd name="connsiteX9" fmla="*/ 152583 w 426937"/>
                <a:gd name="connsiteY9" fmla="*/ 158358 h 434340"/>
                <a:gd name="connsiteX10" fmla="*/ 378352 w 426937"/>
                <a:gd name="connsiteY10" fmla="*/ 53075 h 434340"/>
                <a:gd name="connsiteX11" fmla="*/ 427120 w 426937"/>
                <a:gd name="connsiteY11" fmla="*/ 26659 h 434340"/>
                <a:gd name="connsiteX12" fmla="*/ 378352 w 426937"/>
                <a:gd name="connsiteY12" fmla="*/ 243 h 434340"/>
                <a:gd name="connsiteX13" fmla="*/ 329584 w 426937"/>
                <a:gd name="connsiteY13" fmla="*/ 26659 h 434340"/>
                <a:gd name="connsiteX14" fmla="*/ 378352 w 426937"/>
                <a:gd name="connsiteY14" fmla="*/ 53075 h 434340"/>
                <a:gd name="connsiteX15" fmla="*/ 329584 w 426937"/>
                <a:gd name="connsiteY15" fmla="*/ 26660 h 434340"/>
                <a:gd name="connsiteX16" fmla="*/ 329584 w 426937"/>
                <a:gd name="connsiteY16" fmla="*/ 95748 h 434340"/>
                <a:gd name="connsiteX17" fmla="*/ 378352 w 426937"/>
                <a:gd name="connsiteY17" fmla="*/ 122164 h 434340"/>
                <a:gd name="connsiteX18" fmla="*/ 427120 w 426937"/>
                <a:gd name="connsiteY18" fmla="*/ 95748 h 434340"/>
                <a:gd name="connsiteX19" fmla="*/ 427120 w 426937"/>
                <a:gd name="connsiteY19" fmla="*/ 26660 h 434340"/>
                <a:gd name="connsiteX20" fmla="*/ 378352 w 426937"/>
                <a:gd name="connsiteY20" fmla="*/ 211320 h 434340"/>
                <a:gd name="connsiteX21" fmla="*/ 427120 w 426937"/>
                <a:gd name="connsiteY21" fmla="*/ 184903 h 434340"/>
                <a:gd name="connsiteX22" fmla="*/ 378352 w 426937"/>
                <a:gd name="connsiteY22" fmla="*/ 158487 h 434340"/>
                <a:gd name="connsiteX23" fmla="*/ 329584 w 426937"/>
                <a:gd name="connsiteY23" fmla="*/ 184903 h 434340"/>
                <a:gd name="connsiteX24" fmla="*/ 378352 w 426937"/>
                <a:gd name="connsiteY24" fmla="*/ 211320 h 434340"/>
                <a:gd name="connsiteX25" fmla="*/ 329584 w 426937"/>
                <a:gd name="connsiteY25" fmla="*/ 184905 h 434340"/>
                <a:gd name="connsiteX26" fmla="*/ 329584 w 426937"/>
                <a:gd name="connsiteY26" fmla="*/ 253992 h 434340"/>
                <a:gd name="connsiteX27" fmla="*/ 378352 w 426937"/>
                <a:gd name="connsiteY27" fmla="*/ 280408 h 434340"/>
                <a:gd name="connsiteX28" fmla="*/ 427120 w 426937"/>
                <a:gd name="connsiteY28" fmla="*/ 253992 h 434340"/>
                <a:gd name="connsiteX29" fmla="*/ 427120 w 426937"/>
                <a:gd name="connsiteY29" fmla="*/ 184905 h 434340"/>
                <a:gd name="connsiteX30" fmla="*/ 378352 w 426937"/>
                <a:gd name="connsiteY30" fmla="*/ 365495 h 434340"/>
                <a:gd name="connsiteX31" fmla="*/ 427120 w 426937"/>
                <a:gd name="connsiteY31" fmla="*/ 339079 h 434340"/>
                <a:gd name="connsiteX32" fmla="*/ 378352 w 426937"/>
                <a:gd name="connsiteY32" fmla="*/ 312664 h 434340"/>
                <a:gd name="connsiteX33" fmla="*/ 329584 w 426937"/>
                <a:gd name="connsiteY33" fmla="*/ 339079 h 434340"/>
                <a:gd name="connsiteX34" fmla="*/ 378352 w 426937"/>
                <a:gd name="connsiteY34" fmla="*/ 365495 h 434340"/>
                <a:gd name="connsiteX35" fmla="*/ 329584 w 426937"/>
                <a:gd name="connsiteY35" fmla="*/ 339080 h 434340"/>
                <a:gd name="connsiteX36" fmla="*/ 329584 w 426937"/>
                <a:gd name="connsiteY36" fmla="*/ 408169 h 434340"/>
                <a:gd name="connsiteX37" fmla="*/ 378352 w 426937"/>
                <a:gd name="connsiteY37" fmla="*/ 434584 h 434340"/>
                <a:gd name="connsiteX38" fmla="*/ 427120 w 426937"/>
                <a:gd name="connsiteY38" fmla="*/ 408169 h 434340"/>
                <a:gd name="connsiteX39" fmla="*/ 427120 w 426937"/>
                <a:gd name="connsiteY39" fmla="*/ 339080 h 434340"/>
                <a:gd name="connsiteX40" fmla="*/ 283948 w 426937"/>
                <a:gd name="connsiteY40" fmla="*/ 59299 h 434340"/>
                <a:gd name="connsiteX41" fmla="*/ 245848 w 426937"/>
                <a:gd name="connsiteY41" fmla="*/ 59299 h 434340"/>
                <a:gd name="connsiteX42" fmla="*/ 245848 w 426937"/>
                <a:gd name="connsiteY42" fmla="*/ 375529 h 434340"/>
                <a:gd name="connsiteX43" fmla="*/ 283948 w 426937"/>
                <a:gd name="connsiteY43" fmla="*/ 375529 h 434340"/>
                <a:gd name="connsiteX44" fmla="*/ 283948 w 426937"/>
                <a:gd name="connsiteY44" fmla="*/ 217414 h 434340"/>
                <a:gd name="connsiteX45" fmla="*/ 198223 w 426937"/>
                <a:gd name="connsiteY45" fmla="*/ 217414 h 434340"/>
                <a:gd name="connsiteX46" fmla="*/ 183 w 426937"/>
                <a:gd name="connsiteY46" fmla="*/ 219911 h 434340"/>
                <a:gd name="connsiteX47" fmla="*/ 76383 w 426937"/>
                <a:gd name="connsiteY47" fmla="*/ 249204 h 434340"/>
                <a:gd name="connsiteX48" fmla="*/ 152584 w 426937"/>
                <a:gd name="connsiteY48" fmla="*/ 219911 h 43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26937" h="434340">
                  <a:moveTo>
                    <a:pt x="76383" y="188841"/>
                  </a:moveTo>
                  <a:cubicBezTo>
                    <a:pt x="118467" y="188841"/>
                    <a:pt x="152583" y="175195"/>
                    <a:pt x="152583" y="158361"/>
                  </a:cubicBezTo>
                  <a:cubicBezTo>
                    <a:pt x="152583" y="141527"/>
                    <a:pt x="118467" y="127881"/>
                    <a:pt x="76383" y="127881"/>
                  </a:cubicBezTo>
                  <a:cubicBezTo>
                    <a:pt x="34299" y="127881"/>
                    <a:pt x="183" y="141527"/>
                    <a:pt x="183" y="158361"/>
                  </a:cubicBezTo>
                  <a:cubicBezTo>
                    <a:pt x="183" y="175195"/>
                    <a:pt x="34299" y="188841"/>
                    <a:pt x="76383" y="188841"/>
                  </a:cubicBezTo>
                  <a:close/>
                  <a:moveTo>
                    <a:pt x="183" y="158358"/>
                  </a:moveTo>
                  <a:lnTo>
                    <a:pt x="183" y="280279"/>
                  </a:lnTo>
                  <a:cubicBezTo>
                    <a:pt x="183" y="297424"/>
                    <a:pt x="34473" y="310759"/>
                    <a:pt x="76383" y="310759"/>
                  </a:cubicBezTo>
                  <a:cubicBezTo>
                    <a:pt x="118293" y="310759"/>
                    <a:pt x="152583" y="297424"/>
                    <a:pt x="152583" y="280279"/>
                  </a:cubicBezTo>
                  <a:lnTo>
                    <a:pt x="152583" y="158358"/>
                  </a:lnTo>
                  <a:moveTo>
                    <a:pt x="378352" y="53075"/>
                  </a:moveTo>
                  <a:cubicBezTo>
                    <a:pt x="405287" y="53075"/>
                    <a:pt x="427120" y="41248"/>
                    <a:pt x="427120" y="26659"/>
                  </a:cubicBezTo>
                  <a:cubicBezTo>
                    <a:pt x="427120" y="12070"/>
                    <a:pt x="405287" y="243"/>
                    <a:pt x="378352" y="243"/>
                  </a:cubicBezTo>
                  <a:cubicBezTo>
                    <a:pt x="351419" y="243"/>
                    <a:pt x="329584" y="12070"/>
                    <a:pt x="329584" y="26659"/>
                  </a:cubicBezTo>
                  <a:cubicBezTo>
                    <a:pt x="329584" y="41248"/>
                    <a:pt x="351419" y="53075"/>
                    <a:pt x="378352" y="53075"/>
                  </a:cubicBezTo>
                  <a:close/>
                  <a:moveTo>
                    <a:pt x="329584" y="26660"/>
                  </a:moveTo>
                  <a:lnTo>
                    <a:pt x="329584" y="95748"/>
                  </a:lnTo>
                  <a:cubicBezTo>
                    <a:pt x="329584" y="109972"/>
                    <a:pt x="351937" y="122164"/>
                    <a:pt x="378352" y="122164"/>
                  </a:cubicBezTo>
                  <a:cubicBezTo>
                    <a:pt x="404769" y="122164"/>
                    <a:pt x="427120" y="109972"/>
                    <a:pt x="427120" y="95748"/>
                  </a:cubicBezTo>
                  <a:lnTo>
                    <a:pt x="427120" y="26660"/>
                  </a:lnTo>
                  <a:moveTo>
                    <a:pt x="378352" y="211320"/>
                  </a:moveTo>
                  <a:cubicBezTo>
                    <a:pt x="405287" y="211320"/>
                    <a:pt x="427120" y="199492"/>
                    <a:pt x="427120" y="184903"/>
                  </a:cubicBezTo>
                  <a:cubicBezTo>
                    <a:pt x="427120" y="170314"/>
                    <a:pt x="405287" y="158487"/>
                    <a:pt x="378352" y="158487"/>
                  </a:cubicBezTo>
                  <a:cubicBezTo>
                    <a:pt x="351419" y="158487"/>
                    <a:pt x="329584" y="170314"/>
                    <a:pt x="329584" y="184903"/>
                  </a:cubicBezTo>
                  <a:cubicBezTo>
                    <a:pt x="329584" y="199492"/>
                    <a:pt x="351419" y="211320"/>
                    <a:pt x="378352" y="211320"/>
                  </a:cubicBezTo>
                  <a:close/>
                  <a:moveTo>
                    <a:pt x="329584" y="184905"/>
                  </a:moveTo>
                  <a:lnTo>
                    <a:pt x="329584" y="253992"/>
                  </a:lnTo>
                  <a:cubicBezTo>
                    <a:pt x="329584" y="268216"/>
                    <a:pt x="351937" y="280408"/>
                    <a:pt x="378352" y="280408"/>
                  </a:cubicBezTo>
                  <a:cubicBezTo>
                    <a:pt x="404769" y="280408"/>
                    <a:pt x="427120" y="268216"/>
                    <a:pt x="427120" y="253992"/>
                  </a:cubicBezTo>
                  <a:lnTo>
                    <a:pt x="427120" y="184905"/>
                  </a:lnTo>
                  <a:moveTo>
                    <a:pt x="378352" y="365495"/>
                  </a:moveTo>
                  <a:cubicBezTo>
                    <a:pt x="405287" y="365495"/>
                    <a:pt x="427120" y="353669"/>
                    <a:pt x="427120" y="339079"/>
                  </a:cubicBezTo>
                  <a:cubicBezTo>
                    <a:pt x="427120" y="324490"/>
                    <a:pt x="405287" y="312664"/>
                    <a:pt x="378352" y="312664"/>
                  </a:cubicBezTo>
                  <a:cubicBezTo>
                    <a:pt x="351419" y="312664"/>
                    <a:pt x="329584" y="324490"/>
                    <a:pt x="329584" y="339079"/>
                  </a:cubicBezTo>
                  <a:cubicBezTo>
                    <a:pt x="329584" y="353669"/>
                    <a:pt x="351419" y="365495"/>
                    <a:pt x="378352" y="365495"/>
                  </a:cubicBezTo>
                  <a:close/>
                  <a:moveTo>
                    <a:pt x="329584" y="339080"/>
                  </a:moveTo>
                  <a:lnTo>
                    <a:pt x="329584" y="408169"/>
                  </a:lnTo>
                  <a:cubicBezTo>
                    <a:pt x="329584" y="422392"/>
                    <a:pt x="351937" y="434584"/>
                    <a:pt x="378352" y="434584"/>
                  </a:cubicBezTo>
                  <a:cubicBezTo>
                    <a:pt x="404769" y="434584"/>
                    <a:pt x="427120" y="422392"/>
                    <a:pt x="427120" y="408169"/>
                  </a:cubicBezTo>
                  <a:lnTo>
                    <a:pt x="427120" y="339080"/>
                  </a:lnTo>
                  <a:moveTo>
                    <a:pt x="283948" y="59299"/>
                  </a:moveTo>
                  <a:lnTo>
                    <a:pt x="245848" y="59299"/>
                  </a:lnTo>
                  <a:lnTo>
                    <a:pt x="245848" y="375529"/>
                  </a:lnTo>
                  <a:lnTo>
                    <a:pt x="283948" y="375529"/>
                  </a:lnTo>
                  <a:moveTo>
                    <a:pt x="283948" y="217414"/>
                  </a:moveTo>
                  <a:lnTo>
                    <a:pt x="198223" y="217414"/>
                  </a:lnTo>
                  <a:moveTo>
                    <a:pt x="183" y="219911"/>
                  </a:moveTo>
                  <a:cubicBezTo>
                    <a:pt x="183" y="236024"/>
                    <a:pt x="33135" y="249204"/>
                    <a:pt x="76383" y="249204"/>
                  </a:cubicBezTo>
                  <a:cubicBezTo>
                    <a:pt x="119632" y="249204"/>
                    <a:pt x="152584" y="236024"/>
                    <a:pt x="152584" y="219911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3" name="Forma libre: forma 26">
              <a:extLst>
                <a:ext uri="{FF2B5EF4-FFF2-40B4-BE49-F238E27FC236}">
                  <a16:creationId xmlns:a16="http://schemas.microsoft.com/office/drawing/2014/main" id="{1A600C0F-A594-24AD-0666-410F35D20F52}"/>
                </a:ext>
              </a:extLst>
            </p:cNvPr>
            <p:cNvSpPr/>
            <p:nvPr/>
          </p:nvSpPr>
          <p:spPr>
            <a:xfrm>
              <a:off x="3881437" y="4210587"/>
              <a:ext cx="438150" cy="433097"/>
            </a:xfrm>
            <a:custGeom>
              <a:avLst/>
              <a:gdLst>
                <a:gd name="connsiteX0" fmla="*/ 367219 w 438150"/>
                <a:gd name="connsiteY0" fmla="*/ 433413 h 433097"/>
                <a:gd name="connsiteX1" fmla="*/ 367219 w 438150"/>
                <a:gd name="connsiteY1" fmla="*/ 308940 h 433097"/>
                <a:gd name="connsiteX2" fmla="*/ 342321 w 438150"/>
                <a:gd name="connsiteY2" fmla="*/ 308940 h 433097"/>
                <a:gd name="connsiteX3" fmla="*/ 392118 w 438150"/>
                <a:gd name="connsiteY3" fmla="*/ 308940 h 433097"/>
                <a:gd name="connsiteX4" fmla="*/ 342321 w 438150"/>
                <a:gd name="connsiteY4" fmla="*/ 433413 h 433097"/>
                <a:gd name="connsiteX5" fmla="*/ 392118 w 438150"/>
                <a:gd name="connsiteY5" fmla="*/ 433413 h 433097"/>
                <a:gd name="connsiteX6" fmla="*/ 202475 w 438150"/>
                <a:gd name="connsiteY6" fmla="*/ 433413 h 433097"/>
                <a:gd name="connsiteX7" fmla="*/ 202475 w 438150"/>
                <a:gd name="connsiteY7" fmla="*/ 383616 h 433097"/>
                <a:gd name="connsiteX8" fmla="*/ 202475 w 438150"/>
                <a:gd name="connsiteY8" fmla="*/ 383616 h 433097"/>
                <a:gd name="connsiteX9" fmla="*/ 239832 w 438150"/>
                <a:gd name="connsiteY9" fmla="*/ 383616 h 433097"/>
                <a:gd name="connsiteX10" fmla="*/ 277165 w 438150"/>
                <a:gd name="connsiteY10" fmla="*/ 346278 h 433097"/>
                <a:gd name="connsiteX11" fmla="*/ 239832 w 438150"/>
                <a:gd name="connsiteY11" fmla="*/ 308940 h 433097"/>
                <a:gd name="connsiteX12" fmla="*/ 202475 w 438150"/>
                <a:gd name="connsiteY12" fmla="*/ 308940 h 433097"/>
                <a:gd name="connsiteX13" fmla="*/ 37731 w 438150"/>
                <a:gd name="connsiteY13" fmla="*/ 433413 h 433097"/>
                <a:gd name="connsiteX14" fmla="*/ 51789 w 438150"/>
                <a:gd name="connsiteY14" fmla="*/ 339706 h 433097"/>
                <a:gd name="connsiteX15" fmla="*/ 87527 w 438150"/>
                <a:gd name="connsiteY15" fmla="*/ 309246 h 433097"/>
                <a:gd name="connsiteX16" fmla="*/ 123265 w 438150"/>
                <a:gd name="connsiteY16" fmla="*/ 339706 h 433097"/>
                <a:gd name="connsiteX17" fmla="*/ 137343 w 438150"/>
                <a:gd name="connsiteY17" fmla="*/ 433413 h 433097"/>
                <a:gd name="connsiteX18" fmla="*/ 44265 w 438150"/>
                <a:gd name="connsiteY18" fmla="*/ 389845 h 433097"/>
                <a:gd name="connsiteX19" fmla="*/ 130790 w 438150"/>
                <a:gd name="connsiteY19" fmla="*/ 389845 h 433097"/>
                <a:gd name="connsiteX20" fmla="*/ 438333 w 438150"/>
                <a:gd name="connsiteY20" fmla="*/ 171818 h 433097"/>
                <a:gd name="connsiteX21" fmla="*/ 409230 w 438150"/>
                <a:gd name="connsiteY21" fmla="*/ 103275 h 433097"/>
                <a:gd name="connsiteX22" fmla="*/ 339654 w 438150"/>
                <a:gd name="connsiteY22" fmla="*/ 76739 h 433097"/>
                <a:gd name="connsiteX23" fmla="*/ 193942 w 438150"/>
                <a:gd name="connsiteY23" fmla="*/ 2744 h 433097"/>
                <a:gd name="connsiteX24" fmla="*/ 86289 w 438150"/>
                <a:gd name="connsiteY24" fmla="*/ 125698 h 433097"/>
                <a:gd name="connsiteX25" fmla="*/ 26591 w 438150"/>
                <a:gd name="connsiteY25" fmla="*/ 140169 h 433097"/>
                <a:gd name="connsiteX26" fmla="*/ 183 w 438150"/>
                <a:gd name="connsiteY26" fmla="*/ 195631 h 433097"/>
                <a:gd name="connsiteX27" fmla="*/ 76383 w 438150"/>
                <a:gd name="connsiteY27" fmla="*/ 267068 h 433097"/>
                <a:gd name="connsiteX28" fmla="*/ 352608 w 438150"/>
                <a:gd name="connsiteY28" fmla="*/ 267068 h 433097"/>
                <a:gd name="connsiteX29" fmla="*/ 438333 w 438150"/>
                <a:gd name="connsiteY29" fmla="*/ 171818 h 43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8150" h="433097">
                  <a:moveTo>
                    <a:pt x="367219" y="433413"/>
                  </a:moveTo>
                  <a:lnTo>
                    <a:pt x="367219" y="308940"/>
                  </a:lnTo>
                  <a:moveTo>
                    <a:pt x="342321" y="308940"/>
                  </a:moveTo>
                  <a:lnTo>
                    <a:pt x="392118" y="308940"/>
                  </a:lnTo>
                  <a:moveTo>
                    <a:pt x="342321" y="433413"/>
                  </a:moveTo>
                  <a:lnTo>
                    <a:pt x="392118" y="433413"/>
                  </a:lnTo>
                  <a:moveTo>
                    <a:pt x="202475" y="433413"/>
                  </a:moveTo>
                  <a:lnTo>
                    <a:pt x="202475" y="383616"/>
                  </a:lnTo>
                  <a:moveTo>
                    <a:pt x="202475" y="383616"/>
                  </a:moveTo>
                  <a:lnTo>
                    <a:pt x="239832" y="383616"/>
                  </a:lnTo>
                  <a:cubicBezTo>
                    <a:pt x="260451" y="383613"/>
                    <a:pt x="277165" y="366897"/>
                    <a:pt x="277165" y="346278"/>
                  </a:cubicBezTo>
                  <a:cubicBezTo>
                    <a:pt x="277165" y="325659"/>
                    <a:pt x="260451" y="308943"/>
                    <a:pt x="239832" y="308940"/>
                  </a:cubicBezTo>
                  <a:lnTo>
                    <a:pt x="202475" y="308940"/>
                  </a:lnTo>
                  <a:close/>
                  <a:moveTo>
                    <a:pt x="37731" y="433413"/>
                  </a:moveTo>
                  <a:lnTo>
                    <a:pt x="51789" y="339706"/>
                  </a:lnTo>
                  <a:cubicBezTo>
                    <a:pt x="54606" y="322154"/>
                    <a:pt x="69751" y="309246"/>
                    <a:pt x="87527" y="309246"/>
                  </a:cubicBezTo>
                  <a:cubicBezTo>
                    <a:pt x="105304" y="309246"/>
                    <a:pt x="120449" y="322154"/>
                    <a:pt x="123265" y="339706"/>
                  </a:cubicBezTo>
                  <a:lnTo>
                    <a:pt x="137343" y="433413"/>
                  </a:lnTo>
                  <a:moveTo>
                    <a:pt x="44265" y="389845"/>
                  </a:moveTo>
                  <a:lnTo>
                    <a:pt x="130790" y="389845"/>
                  </a:lnTo>
                  <a:moveTo>
                    <a:pt x="438333" y="171818"/>
                  </a:moveTo>
                  <a:cubicBezTo>
                    <a:pt x="438357" y="145963"/>
                    <a:pt x="427849" y="121215"/>
                    <a:pt x="409230" y="103275"/>
                  </a:cubicBezTo>
                  <a:cubicBezTo>
                    <a:pt x="390612" y="85337"/>
                    <a:pt x="365490" y="75755"/>
                    <a:pt x="339654" y="76739"/>
                  </a:cubicBezTo>
                  <a:cubicBezTo>
                    <a:pt x="313715" y="21660"/>
                    <a:pt x="253719" y="-8807"/>
                    <a:pt x="193942" y="2744"/>
                  </a:cubicBezTo>
                  <a:cubicBezTo>
                    <a:pt x="134167" y="14294"/>
                    <a:pt x="89841" y="64920"/>
                    <a:pt x="86289" y="125698"/>
                  </a:cubicBezTo>
                  <a:cubicBezTo>
                    <a:pt x="65225" y="121286"/>
                    <a:pt x="43296" y="126602"/>
                    <a:pt x="26591" y="140169"/>
                  </a:cubicBezTo>
                  <a:cubicBezTo>
                    <a:pt x="9886" y="153737"/>
                    <a:pt x="185" y="174110"/>
                    <a:pt x="183" y="195631"/>
                  </a:cubicBezTo>
                  <a:cubicBezTo>
                    <a:pt x="183" y="268211"/>
                    <a:pt x="76383" y="267068"/>
                    <a:pt x="76383" y="267068"/>
                  </a:cubicBezTo>
                  <a:lnTo>
                    <a:pt x="352608" y="267068"/>
                  </a:lnTo>
                  <a:cubicBezTo>
                    <a:pt x="352608" y="267068"/>
                    <a:pt x="438333" y="255905"/>
                    <a:pt x="438333" y="171818"/>
                  </a:cubicBezTo>
                  <a:close/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</p:grpSp>
    </p:spTree>
    <p:extLst>
      <p:ext uri="{BB962C8B-B14F-4D97-AF65-F5344CB8AC3E}">
        <p14:creationId xmlns:p14="http://schemas.microsoft.com/office/powerpoint/2010/main" val="913247380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5DD9956-8BAC-613E-18BB-ECBBBB3A8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74B372F-EFA9-0422-E1C0-53284DC3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30" y="1205928"/>
            <a:ext cx="5276850" cy="2305050"/>
          </a:xfrm>
          <a:prstGeom prst="rect">
            <a:avLst/>
          </a:prstGeom>
        </p:spPr>
      </p:pic>
      <p:sp>
        <p:nvSpPr>
          <p:cNvPr id="221" name="Google Shape;221;p45">
            <a:extLst>
              <a:ext uri="{FF2B5EF4-FFF2-40B4-BE49-F238E27FC236}">
                <a16:creationId xmlns:a16="http://schemas.microsoft.com/office/drawing/2014/main" id="{E58342A8-091F-509A-A81E-2369D4E5129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Homogenización</a:t>
            </a:r>
            <a:r>
              <a:rPr lang="en"/>
              <a:t> Datos</a:t>
            </a:r>
          </a:p>
        </p:txBody>
      </p:sp>
      <p:cxnSp>
        <p:nvCxnSpPr>
          <p:cNvPr id="222" name="Google Shape;222;p45">
            <a:extLst>
              <a:ext uri="{FF2B5EF4-FFF2-40B4-BE49-F238E27FC236}">
                <a16:creationId xmlns:a16="http://schemas.microsoft.com/office/drawing/2014/main" id="{206A5E8E-6EED-4D31-B37A-04C54D89D42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1" name="Gráfico 2">
            <a:extLst>
              <a:ext uri="{FF2B5EF4-FFF2-40B4-BE49-F238E27FC236}">
                <a16:creationId xmlns:a16="http://schemas.microsoft.com/office/drawing/2014/main" id="{945E0BDD-0729-B872-98C1-29A342D3AEF7}"/>
              </a:ext>
            </a:extLst>
          </p:cNvPr>
          <p:cNvGrpSpPr/>
          <p:nvPr/>
        </p:nvGrpSpPr>
        <p:grpSpPr>
          <a:xfrm>
            <a:off x="1809044" y="1206597"/>
            <a:ext cx="5461393" cy="3576582"/>
            <a:chOff x="2498528" y="1934003"/>
            <a:chExt cx="7281859" cy="4768766"/>
          </a:xfrm>
        </p:grpSpPr>
        <p:sp>
          <p:nvSpPr>
            <p:cNvPr id="3" name="CuadroTexto 36">
              <a:extLst>
                <a:ext uri="{FF2B5EF4-FFF2-40B4-BE49-F238E27FC236}">
                  <a16:creationId xmlns:a16="http://schemas.microsoft.com/office/drawing/2014/main" id="{5773CFA6-5074-9E4D-11E7-A985F8AF2D2C}"/>
                </a:ext>
              </a:extLst>
            </p:cNvPr>
            <p:cNvSpPr txBox="1"/>
            <p:nvPr/>
          </p:nvSpPr>
          <p:spPr>
            <a:xfrm>
              <a:off x="6694785" y="2144831"/>
              <a:ext cx="3085602" cy="319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Extracción de datos Hugging Face</a:t>
              </a:r>
            </a:p>
          </p:txBody>
        </p:sp>
        <p:sp>
          <p:nvSpPr>
            <p:cNvPr id="4" name="CuadroTexto 38">
              <a:extLst>
                <a:ext uri="{FF2B5EF4-FFF2-40B4-BE49-F238E27FC236}">
                  <a16:creationId xmlns:a16="http://schemas.microsoft.com/office/drawing/2014/main" id="{F3D207C9-5F4A-B9DF-A758-BF7636A8C492}"/>
                </a:ext>
              </a:extLst>
            </p:cNvPr>
            <p:cNvSpPr txBox="1"/>
            <p:nvPr/>
          </p:nvSpPr>
          <p:spPr>
            <a:xfrm>
              <a:off x="6697053" y="2476161"/>
              <a:ext cx="3018982" cy="26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Extracción de distintos datasets públicos en </a:t>
              </a:r>
            </a:p>
          </p:txBody>
        </p:sp>
        <p:sp>
          <p:nvSpPr>
            <p:cNvPr id="5" name="CuadroTexto 39">
              <a:extLst>
                <a:ext uri="{FF2B5EF4-FFF2-40B4-BE49-F238E27FC236}">
                  <a16:creationId xmlns:a16="http://schemas.microsoft.com/office/drawing/2014/main" id="{70DFD4D6-716D-FA82-FBA6-D50A8B923632}"/>
                </a:ext>
              </a:extLst>
            </p:cNvPr>
            <p:cNvSpPr txBox="1"/>
            <p:nvPr/>
          </p:nvSpPr>
          <p:spPr>
            <a:xfrm>
              <a:off x="6697053" y="2647439"/>
              <a:ext cx="1010869" cy="26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formato Q&amp;A</a:t>
              </a:r>
            </a:p>
          </p:txBody>
        </p:sp>
        <p:sp>
          <p:nvSpPr>
            <p:cNvPr id="6" name="CuadroTexto 40">
              <a:extLst>
                <a:ext uri="{FF2B5EF4-FFF2-40B4-BE49-F238E27FC236}">
                  <a16:creationId xmlns:a16="http://schemas.microsoft.com/office/drawing/2014/main" id="{9B3DEB1F-32D9-4BB4-DEDB-1A203895CAF4}"/>
                </a:ext>
              </a:extLst>
            </p:cNvPr>
            <p:cNvSpPr txBox="1"/>
            <p:nvPr/>
          </p:nvSpPr>
          <p:spPr>
            <a:xfrm>
              <a:off x="6694785" y="3286685"/>
              <a:ext cx="1267831" cy="319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Proceso ETL</a:t>
              </a:r>
            </a:p>
          </p:txBody>
        </p:sp>
        <p:sp>
          <p:nvSpPr>
            <p:cNvPr id="7" name="CuadroTexto 41">
              <a:extLst>
                <a:ext uri="{FF2B5EF4-FFF2-40B4-BE49-F238E27FC236}">
                  <a16:creationId xmlns:a16="http://schemas.microsoft.com/office/drawing/2014/main" id="{05D83A6E-CFE5-2FF2-2345-8074095B3BF4}"/>
                </a:ext>
              </a:extLst>
            </p:cNvPr>
            <p:cNvSpPr txBox="1"/>
            <p:nvPr/>
          </p:nvSpPr>
          <p:spPr>
            <a:xfrm>
              <a:off x="6697053" y="3617994"/>
              <a:ext cx="2428920" cy="26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Los datos pasan por un pipeline de </a:t>
              </a:r>
            </a:p>
          </p:txBody>
        </p:sp>
        <p:sp>
          <p:nvSpPr>
            <p:cNvPr id="8" name="CuadroTexto 42">
              <a:extLst>
                <a:ext uri="{FF2B5EF4-FFF2-40B4-BE49-F238E27FC236}">
                  <a16:creationId xmlns:a16="http://schemas.microsoft.com/office/drawing/2014/main" id="{0D13CDBA-76A2-325A-70F9-9EB1DB62293C}"/>
                </a:ext>
              </a:extLst>
            </p:cNvPr>
            <p:cNvSpPr txBox="1"/>
            <p:nvPr/>
          </p:nvSpPr>
          <p:spPr>
            <a:xfrm>
              <a:off x="6697053" y="3789272"/>
              <a:ext cx="1648516" cy="26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transformación y carga</a:t>
              </a:r>
            </a:p>
          </p:txBody>
        </p:sp>
        <p:sp>
          <p:nvSpPr>
            <p:cNvPr id="9" name="CuadroTexto 43">
              <a:extLst>
                <a:ext uri="{FF2B5EF4-FFF2-40B4-BE49-F238E27FC236}">
                  <a16:creationId xmlns:a16="http://schemas.microsoft.com/office/drawing/2014/main" id="{DF1C8788-E81E-A8B3-4D5D-0ACE685F4323}"/>
                </a:ext>
              </a:extLst>
            </p:cNvPr>
            <p:cNvSpPr txBox="1"/>
            <p:nvPr/>
          </p:nvSpPr>
          <p:spPr>
            <a:xfrm>
              <a:off x="6694785" y="4428534"/>
              <a:ext cx="2733468" cy="319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Generación de Observaciones</a:t>
              </a:r>
            </a:p>
          </p:txBody>
        </p:sp>
        <p:sp>
          <p:nvSpPr>
            <p:cNvPr id="10" name="CuadroTexto 44">
              <a:extLst>
                <a:ext uri="{FF2B5EF4-FFF2-40B4-BE49-F238E27FC236}">
                  <a16:creationId xmlns:a16="http://schemas.microsoft.com/office/drawing/2014/main" id="{5033BD9D-7BDA-FE90-3D80-A70ED6D0CF7E}"/>
                </a:ext>
              </a:extLst>
            </p:cNvPr>
            <p:cNvSpPr txBox="1"/>
            <p:nvPr/>
          </p:nvSpPr>
          <p:spPr>
            <a:xfrm>
              <a:off x="6697053" y="4759845"/>
              <a:ext cx="2781054" cy="26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Se generan observaciones con contexto, </a:t>
              </a:r>
            </a:p>
          </p:txBody>
        </p:sp>
        <p:sp>
          <p:nvSpPr>
            <p:cNvPr id="11" name="CuadroTexto 45">
              <a:extLst>
                <a:ext uri="{FF2B5EF4-FFF2-40B4-BE49-F238E27FC236}">
                  <a16:creationId xmlns:a16="http://schemas.microsoft.com/office/drawing/2014/main" id="{AF646B8D-4194-74AC-C6B8-8747FA745048}"/>
                </a:ext>
              </a:extLst>
            </p:cNvPr>
            <p:cNvSpPr txBox="1"/>
            <p:nvPr/>
          </p:nvSpPr>
          <p:spPr>
            <a:xfrm>
              <a:off x="6697053" y="4931123"/>
              <a:ext cx="1515277" cy="26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pregunta y respuesta</a:t>
              </a:r>
            </a:p>
          </p:txBody>
        </p:sp>
        <p:sp>
          <p:nvSpPr>
            <p:cNvPr id="12" name="CuadroTexto 46">
              <a:extLst>
                <a:ext uri="{FF2B5EF4-FFF2-40B4-BE49-F238E27FC236}">
                  <a16:creationId xmlns:a16="http://schemas.microsoft.com/office/drawing/2014/main" id="{E0000C50-A0A6-2846-80C0-B8349CEDB71F}"/>
                </a:ext>
              </a:extLst>
            </p:cNvPr>
            <p:cNvSpPr txBox="1"/>
            <p:nvPr/>
          </p:nvSpPr>
          <p:spPr>
            <a:xfrm>
              <a:off x="6697053" y="5901678"/>
              <a:ext cx="2505057" cy="26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Se divide al datasets en 3 muestras. </a:t>
              </a:r>
            </a:p>
          </p:txBody>
        </p:sp>
        <p:sp>
          <p:nvSpPr>
            <p:cNvPr id="13" name="CuadroTexto 47">
              <a:extLst>
                <a:ext uri="{FF2B5EF4-FFF2-40B4-BE49-F238E27FC236}">
                  <a16:creationId xmlns:a16="http://schemas.microsoft.com/office/drawing/2014/main" id="{8E94AA40-62F8-5569-78F8-D4E43AB1CC73}"/>
                </a:ext>
              </a:extLst>
            </p:cNvPr>
            <p:cNvSpPr txBox="1"/>
            <p:nvPr/>
          </p:nvSpPr>
          <p:spPr>
            <a:xfrm>
              <a:off x="6697053" y="6072956"/>
              <a:ext cx="1597019" cy="2872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800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Entrenamiento</a:t>
              </a:r>
              <a:r>
                <a:rPr lang="es-ES" sz="80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      </a:t>
              </a:r>
              <a:r>
                <a:rPr lang="es-ES" sz="800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80%</a:t>
              </a:r>
              <a:endParaRPr lang="en-US">
                <a:cs typeface="Arial"/>
              </a:endParaRPr>
            </a:p>
          </p:txBody>
        </p:sp>
        <p:sp>
          <p:nvSpPr>
            <p:cNvPr id="14" name="CuadroTexto 48">
              <a:extLst>
                <a:ext uri="{FF2B5EF4-FFF2-40B4-BE49-F238E27FC236}">
                  <a16:creationId xmlns:a16="http://schemas.microsoft.com/office/drawing/2014/main" id="{DFC98C40-AB87-A378-5AF9-6A060F0ED9FB}"/>
                </a:ext>
              </a:extLst>
            </p:cNvPr>
            <p:cNvSpPr txBox="1"/>
            <p:nvPr/>
          </p:nvSpPr>
          <p:spPr>
            <a:xfrm>
              <a:off x="6697053" y="6244234"/>
              <a:ext cx="1588470" cy="2872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800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Validación </a:t>
              </a:r>
              <a:r>
                <a:rPr lang="es-ES" sz="80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            </a:t>
              </a:r>
              <a:r>
                <a:rPr lang="es-ES" sz="800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10%</a:t>
              </a:r>
            </a:p>
          </p:txBody>
        </p:sp>
        <p:sp>
          <p:nvSpPr>
            <p:cNvPr id="15" name="CuadroTexto 49">
              <a:extLst>
                <a:ext uri="{FF2B5EF4-FFF2-40B4-BE49-F238E27FC236}">
                  <a16:creationId xmlns:a16="http://schemas.microsoft.com/office/drawing/2014/main" id="{BA31BCB4-CB7A-BED7-CCC6-C8009696D9FD}"/>
                </a:ext>
              </a:extLst>
            </p:cNvPr>
            <p:cNvSpPr txBox="1"/>
            <p:nvPr/>
          </p:nvSpPr>
          <p:spPr>
            <a:xfrm>
              <a:off x="6697053" y="6415511"/>
              <a:ext cx="1590607" cy="2872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800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Test </a:t>
              </a:r>
              <a:r>
                <a:rPr lang="es-ES" sz="80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</a:t>
              </a:r>
              <a:r>
                <a:rPr lang="es-ES" sz="800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10%</a:t>
              </a:r>
            </a:p>
          </p:txBody>
        </p:sp>
        <p:sp>
          <p:nvSpPr>
            <p:cNvPr id="16" name="CuadroTexto 50">
              <a:extLst>
                <a:ext uri="{FF2B5EF4-FFF2-40B4-BE49-F238E27FC236}">
                  <a16:creationId xmlns:a16="http://schemas.microsoft.com/office/drawing/2014/main" id="{CA0F5D75-0133-1578-33FF-30875E784000}"/>
                </a:ext>
              </a:extLst>
            </p:cNvPr>
            <p:cNvSpPr txBox="1"/>
            <p:nvPr/>
          </p:nvSpPr>
          <p:spPr>
            <a:xfrm>
              <a:off x="6694785" y="5570385"/>
              <a:ext cx="1867410" cy="319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División del dataset</a:t>
              </a:r>
            </a:p>
          </p:txBody>
        </p:sp>
        <p:sp>
          <p:nvSpPr>
            <p:cNvPr id="17" name="Forma libre 51">
              <a:extLst>
                <a:ext uri="{FF2B5EF4-FFF2-40B4-BE49-F238E27FC236}">
                  <a16:creationId xmlns:a16="http://schemas.microsoft.com/office/drawing/2014/main" id="{D9C80CDF-EF6B-AB72-556D-E20BEB0C53B6}"/>
                </a:ext>
              </a:extLst>
            </p:cNvPr>
            <p:cNvSpPr/>
            <p:nvPr/>
          </p:nvSpPr>
          <p:spPr>
            <a:xfrm>
              <a:off x="3697685" y="5702110"/>
              <a:ext cx="685232" cy="628018"/>
            </a:xfrm>
            <a:custGeom>
              <a:avLst/>
              <a:gdLst>
                <a:gd name="connsiteX0" fmla="*/ 141 w 685232"/>
                <a:gd name="connsiteY0" fmla="*/ 285970 h 628018"/>
                <a:gd name="connsiteX1" fmla="*/ 342757 w 685232"/>
                <a:gd name="connsiteY1" fmla="*/ 628525 h 628018"/>
                <a:gd name="connsiteX2" fmla="*/ 685374 w 685232"/>
                <a:gd name="connsiteY2" fmla="*/ 285970 h 628018"/>
                <a:gd name="connsiteX3" fmla="*/ 532213 w 685232"/>
                <a:gd name="connsiteY3" fmla="*/ 507 h 628018"/>
                <a:gd name="connsiteX4" fmla="*/ 153302 w 685232"/>
                <a:gd name="connsiteY4" fmla="*/ 507 h 628018"/>
                <a:gd name="connsiteX5" fmla="*/ 141 w 685232"/>
                <a:gd name="connsiteY5" fmla="*/ 285970 h 62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232" h="628018">
                  <a:moveTo>
                    <a:pt x="141" y="285970"/>
                  </a:moveTo>
                  <a:cubicBezTo>
                    <a:pt x="141" y="475157"/>
                    <a:pt x="153535" y="628525"/>
                    <a:pt x="342757" y="628525"/>
                  </a:cubicBezTo>
                  <a:cubicBezTo>
                    <a:pt x="531979" y="628525"/>
                    <a:pt x="685374" y="475158"/>
                    <a:pt x="685374" y="285970"/>
                  </a:cubicBezTo>
                  <a:cubicBezTo>
                    <a:pt x="685374" y="166820"/>
                    <a:pt x="624530" y="61877"/>
                    <a:pt x="532213" y="507"/>
                  </a:cubicBezTo>
                  <a:lnTo>
                    <a:pt x="153302" y="507"/>
                  </a:lnTo>
                  <a:cubicBezTo>
                    <a:pt x="60985" y="61877"/>
                    <a:pt x="141" y="166820"/>
                    <a:pt x="141" y="285970"/>
                  </a:cubicBezTo>
                  <a:close/>
                </a:path>
              </a:pathLst>
            </a:custGeom>
            <a:noFill/>
            <a:ln w="19026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8" name="Forma libre 52">
              <a:extLst>
                <a:ext uri="{FF2B5EF4-FFF2-40B4-BE49-F238E27FC236}">
                  <a16:creationId xmlns:a16="http://schemas.microsoft.com/office/drawing/2014/main" id="{7E7F4724-AEFE-DDAB-7D0E-01F651790B6E}"/>
                </a:ext>
              </a:extLst>
            </p:cNvPr>
            <p:cNvSpPr/>
            <p:nvPr/>
          </p:nvSpPr>
          <p:spPr>
            <a:xfrm>
              <a:off x="2898247" y="1934003"/>
              <a:ext cx="2284109" cy="1027666"/>
            </a:xfrm>
            <a:custGeom>
              <a:avLst/>
              <a:gdLst>
                <a:gd name="connsiteX0" fmla="*/ 2284166 w 2284109"/>
                <a:gd name="connsiteY0" fmla="*/ 685222 h 1027666"/>
                <a:gd name="connsiteX1" fmla="*/ 1827344 w 2284109"/>
                <a:gd name="connsiteY1" fmla="*/ 228481 h 1027666"/>
                <a:gd name="connsiteX2" fmla="*/ 1370523 w 2284109"/>
                <a:gd name="connsiteY2" fmla="*/ 685222 h 1027666"/>
                <a:gd name="connsiteX3" fmla="*/ 1525177 w 2284109"/>
                <a:gd name="connsiteY3" fmla="*/ 1027777 h 1027666"/>
                <a:gd name="connsiteX4" fmla="*/ 2129512 w 2284109"/>
                <a:gd name="connsiteY4" fmla="*/ 1027777 h 1027666"/>
                <a:gd name="connsiteX5" fmla="*/ 2284166 w 2284109"/>
                <a:gd name="connsiteY5" fmla="*/ 685222 h 1027666"/>
                <a:gd name="connsiteX6" fmla="*/ 1256317 w 2284109"/>
                <a:gd name="connsiteY6" fmla="*/ 228481 h 1027666"/>
                <a:gd name="connsiteX7" fmla="*/ 1027906 w 2284109"/>
                <a:gd name="connsiteY7" fmla="*/ 456852 h 1027666"/>
                <a:gd name="connsiteX8" fmla="*/ 799495 w 2284109"/>
                <a:gd name="connsiteY8" fmla="*/ 228481 h 1027666"/>
                <a:gd name="connsiteX9" fmla="*/ 1027906 w 2284109"/>
                <a:gd name="connsiteY9" fmla="*/ 111 h 1027666"/>
                <a:gd name="connsiteX10" fmla="*/ 1256317 w 2284109"/>
                <a:gd name="connsiteY10" fmla="*/ 228481 h 1027666"/>
                <a:gd name="connsiteX11" fmla="*/ 685290 w 2284109"/>
                <a:gd name="connsiteY11" fmla="*/ 742314 h 1027666"/>
                <a:gd name="connsiteX12" fmla="*/ 342673 w 2284109"/>
                <a:gd name="connsiteY12" fmla="*/ 399759 h 1027666"/>
                <a:gd name="connsiteX13" fmla="*/ 57 w 2284109"/>
                <a:gd name="connsiteY13" fmla="*/ 742314 h 1027666"/>
                <a:gd name="connsiteX14" fmla="*/ 153218 w 2284109"/>
                <a:gd name="connsiteY14" fmla="*/ 1027777 h 1027666"/>
                <a:gd name="connsiteX15" fmla="*/ 532129 w 2284109"/>
                <a:gd name="connsiteY15" fmla="*/ 1027777 h 1027666"/>
                <a:gd name="connsiteX16" fmla="*/ 685290 w 2284109"/>
                <a:gd name="connsiteY16" fmla="*/ 742314 h 102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4109" h="1027666">
                  <a:moveTo>
                    <a:pt x="2284166" y="685222"/>
                  </a:moveTo>
                  <a:cubicBezTo>
                    <a:pt x="2284166" y="432971"/>
                    <a:pt x="2079640" y="228481"/>
                    <a:pt x="1827344" y="228481"/>
                  </a:cubicBezTo>
                  <a:cubicBezTo>
                    <a:pt x="1575048" y="228481"/>
                    <a:pt x="1370523" y="432971"/>
                    <a:pt x="1370523" y="685222"/>
                  </a:cubicBezTo>
                  <a:cubicBezTo>
                    <a:pt x="1370523" y="821638"/>
                    <a:pt x="1430339" y="944086"/>
                    <a:pt x="1525177" y="1027777"/>
                  </a:cubicBezTo>
                  <a:lnTo>
                    <a:pt x="2129512" y="1027777"/>
                  </a:lnTo>
                  <a:cubicBezTo>
                    <a:pt x="2224350" y="944086"/>
                    <a:pt x="2284166" y="821638"/>
                    <a:pt x="2284166" y="685222"/>
                  </a:cubicBezTo>
                  <a:close/>
                  <a:moveTo>
                    <a:pt x="1256317" y="228481"/>
                  </a:moveTo>
                  <a:cubicBezTo>
                    <a:pt x="1256317" y="354606"/>
                    <a:pt x="1154054" y="456852"/>
                    <a:pt x="1027906" y="456852"/>
                  </a:cubicBezTo>
                  <a:cubicBezTo>
                    <a:pt x="901759" y="456852"/>
                    <a:pt x="799495" y="354606"/>
                    <a:pt x="799495" y="228481"/>
                  </a:cubicBezTo>
                  <a:cubicBezTo>
                    <a:pt x="799495" y="102356"/>
                    <a:pt x="901759" y="111"/>
                    <a:pt x="1027906" y="111"/>
                  </a:cubicBezTo>
                  <a:cubicBezTo>
                    <a:pt x="1154054" y="111"/>
                    <a:pt x="1256317" y="102356"/>
                    <a:pt x="1256317" y="228481"/>
                  </a:cubicBezTo>
                  <a:close/>
                  <a:moveTo>
                    <a:pt x="685290" y="742314"/>
                  </a:moveTo>
                  <a:cubicBezTo>
                    <a:pt x="685290" y="553126"/>
                    <a:pt x="531896" y="399759"/>
                    <a:pt x="342673" y="399759"/>
                  </a:cubicBezTo>
                  <a:cubicBezTo>
                    <a:pt x="153451" y="399759"/>
                    <a:pt x="57" y="553126"/>
                    <a:pt x="57" y="742314"/>
                  </a:cubicBezTo>
                  <a:cubicBezTo>
                    <a:pt x="57" y="861465"/>
                    <a:pt x="60901" y="966407"/>
                    <a:pt x="153218" y="1027777"/>
                  </a:cubicBezTo>
                  <a:lnTo>
                    <a:pt x="532129" y="1027777"/>
                  </a:lnTo>
                  <a:cubicBezTo>
                    <a:pt x="624446" y="966407"/>
                    <a:pt x="685290" y="861465"/>
                    <a:pt x="685290" y="742314"/>
                  </a:cubicBezTo>
                  <a:close/>
                </a:path>
              </a:pathLst>
            </a:custGeom>
            <a:noFill/>
            <a:ln w="19026" cap="rnd">
              <a:solidFill>
                <a:srgbClr val="FFF0E2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9" name="Forma libre 53">
              <a:extLst>
                <a:ext uri="{FF2B5EF4-FFF2-40B4-BE49-F238E27FC236}">
                  <a16:creationId xmlns:a16="http://schemas.microsoft.com/office/drawing/2014/main" id="{76BE0E65-29FC-A9F6-18E7-A52BFA5E09C3}"/>
                </a:ext>
              </a:extLst>
            </p:cNvPr>
            <p:cNvSpPr/>
            <p:nvPr/>
          </p:nvSpPr>
          <p:spPr>
            <a:xfrm>
              <a:off x="3510921" y="5017000"/>
              <a:ext cx="1055191" cy="685110"/>
            </a:xfrm>
            <a:custGeom>
              <a:avLst/>
              <a:gdLst>
                <a:gd name="connsiteX0" fmla="*/ 812835 w 1055191"/>
                <a:gd name="connsiteY0" fmla="*/ 685546 h 685110"/>
                <a:gd name="connsiteX1" fmla="*/ 869938 w 1055191"/>
                <a:gd name="connsiteY1" fmla="*/ 628453 h 685110"/>
                <a:gd name="connsiteX2" fmla="*/ 869938 w 1055191"/>
                <a:gd name="connsiteY2" fmla="*/ 342990 h 685110"/>
                <a:gd name="connsiteX3" fmla="*/ 1055313 w 1055191"/>
                <a:gd name="connsiteY3" fmla="*/ 435 h 685110"/>
                <a:gd name="connsiteX4" fmla="*/ 121 w 1055191"/>
                <a:gd name="connsiteY4" fmla="*/ 435 h 685110"/>
                <a:gd name="connsiteX5" fmla="*/ 185497 w 1055191"/>
                <a:gd name="connsiteY5" fmla="*/ 342990 h 685110"/>
                <a:gd name="connsiteX6" fmla="*/ 185497 w 1055191"/>
                <a:gd name="connsiteY6" fmla="*/ 628453 h 685110"/>
                <a:gd name="connsiteX7" fmla="*/ 242600 w 1055191"/>
                <a:gd name="connsiteY7" fmla="*/ 685546 h 685110"/>
                <a:gd name="connsiteX8" fmla="*/ 812835 w 1055191"/>
                <a:gd name="connsiteY8" fmla="*/ 685546 h 6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5191" h="685110">
                  <a:moveTo>
                    <a:pt x="812835" y="685546"/>
                  </a:moveTo>
                  <a:cubicBezTo>
                    <a:pt x="844372" y="685546"/>
                    <a:pt x="869938" y="659985"/>
                    <a:pt x="869938" y="628453"/>
                  </a:cubicBezTo>
                  <a:lnTo>
                    <a:pt x="869938" y="342990"/>
                  </a:lnTo>
                  <a:lnTo>
                    <a:pt x="1055313" y="435"/>
                  </a:lnTo>
                  <a:lnTo>
                    <a:pt x="121" y="435"/>
                  </a:lnTo>
                  <a:lnTo>
                    <a:pt x="185497" y="342990"/>
                  </a:lnTo>
                  <a:lnTo>
                    <a:pt x="185497" y="628453"/>
                  </a:lnTo>
                  <a:cubicBezTo>
                    <a:pt x="185497" y="659985"/>
                    <a:pt x="211063" y="685546"/>
                    <a:pt x="242600" y="685546"/>
                  </a:cubicBezTo>
                  <a:lnTo>
                    <a:pt x="812835" y="685546"/>
                  </a:lnTo>
                  <a:close/>
                </a:path>
              </a:pathLst>
            </a:custGeom>
            <a:noFill/>
            <a:ln w="19026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0" name="Forma libre 54">
              <a:extLst>
                <a:ext uri="{FF2B5EF4-FFF2-40B4-BE49-F238E27FC236}">
                  <a16:creationId xmlns:a16="http://schemas.microsoft.com/office/drawing/2014/main" id="{143D848A-9B66-BB56-CDCC-D97673A553AB}"/>
                </a:ext>
              </a:extLst>
            </p:cNvPr>
            <p:cNvSpPr/>
            <p:nvPr/>
          </p:nvSpPr>
          <p:spPr>
            <a:xfrm>
              <a:off x="3140171" y="4331891"/>
              <a:ext cx="1796694" cy="685110"/>
            </a:xfrm>
            <a:custGeom>
              <a:avLst/>
              <a:gdLst>
                <a:gd name="connsiteX0" fmla="*/ 370833 w 1796694"/>
                <a:gd name="connsiteY0" fmla="*/ 685474 h 685110"/>
                <a:gd name="connsiteX1" fmla="*/ 1426025 w 1796694"/>
                <a:gd name="connsiteY1" fmla="*/ 685474 h 685110"/>
                <a:gd name="connsiteX2" fmla="*/ 1796777 w 1796694"/>
                <a:gd name="connsiteY2" fmla="*/ 363 h 685110"/>
                <a:gd name="connsiteX3" fmla="*/ 82 w 1796694"/>
                <a:gd name="connsiteY3" fmla="*/ 363 h 685110"/>
                <a:gd name="connsiteX4" fmla="*/ 370833 w 1796694"/>
                <a:gd name="connsiteY4" fmla="*/ 685474 h 6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694" h="685110">
                  <a:moveTo>
                    <a:pt x="370833" y="685474"/>
                  </a:moveTo>
                  <a:lnTo>
                    <a:pt x="1426025" y="685474"/>
                  </a:lnTo>
                  <a:lnTo>
                    <a:pt x="1796777" y="363"/>
                  </a:lnTo>
                  <a:lnTo>
                    <a:pt x="82" y="363"/>
                  </a:lnTo>
                  <a:lnTo>
                    <a:pt x="370833" y="685474"/>
                  </a:lnTo>
                  <a:close/>
                </a:path>
              </a:pathLst>
            </a:custGeom>
            <a:noFill/>
            <a:ln w="19026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1" name="Forma libre 55">
              <a:extLst>
                <a:ext uri="{FF2B5EF4-FFF2-40B4-BE49-F238E27FC236}">
                  <a16:creationId xmlns:a16="http://schemas.microsoft.com/office/drawing/2014/main" id="{11A2514D-F915-8BC6-84E6-D7EAE47400B1}"/>
                </a:ext>
              </a:extLst>
            </p:cNvPr>
            <p:cNvSpPr/>
            <p:nvPr/>
          </p:nvSpPr>
          <p:spPr>
            <a:xfrm>
              <a:off x="2769422" y="3646780"/>
              <a:ext cx="2538196" cy="685110"/>
            </a:xfrm>
            <a:custGeom>
              <a:avLst/>
              <a:gdLst>
                <a:gd name="connsiteX0" fmla="*/ 370794 w 2538196"/>
                <a:gd name="connsiteY0" fmla="*/ 685402 h 685110"/>
                <a:gd name="connsiteX1" fmla="*/ 2167489 w 2538196"/>
                <a:gd name="connsiteY1" fmla="*/ 685402 h 685110"/>
                <a:gd name="connsiteX2" fmla="*/ 2538240 w 2538196"/>
                <a:gd name="connsiteY2" fmla="*/ 291 h 685110"/>
                <a:gd name="connsiteX3" fmla="*/ 43 w 2538196"/>
                <a:gd name="connsiteY3" fmla="*/ 291 h 685110"/>
                <a:gd name="connsiteX4" fmla="*/ 370794 w 2538196"/>
                <a:gd name="connsiteY4" fmla="*/ 685402 h 6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196" h="685110">
                  <a:moveTo>
                    <a:pt x="370794" y="685402"/>
                  </a:moveTo>
                  <a:lnTo>
                    <a:pt x="2167489" y="685402"/>
                  </a:lnTo>
                  <a:lnTo>
                    <a:pt x="2538240" y="291"/>
                  </a:lnTo>
                  <a:lnTo>
                    <a:pt x="43" y="291"/>
                  </a:lnTo>
                  <a:lnTo>
                    <a:pt x="370794" y="685402"/>
                  </a:lnTo>
                  <a:close/>
                </a:path>
              </a:pathLst>
            </a:custGeom>
            <a:noFill/>
            <a:ln w="19026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2" name="Forma libre 56">
              <a:extLst>
                <a:ext uri="{FF2B5EF4-FFF2-40B4-BE49-F238E27FC236}">
                  <a16:creationId xmlns:a16="http://schemas.microsoft.com/office/drawing/2014/main" id="{EE35D9BE-84B7-8C84-D894-E574B9F3807F}"/>
                </a:ext>
              </a:extLst>
            </p:cNvPr>
            <p:cNvSpPr/>
            <p:nvPr/>
          </p:nvSpPr>
          <p:spPr>
            <a:xfrm>
              <a:off x="2498528" y="2961669"/>
              <a:ext cx="3083547" cy="685110"/>
            </a:xfrm>
            <a:custGeom>
              <a:avLst/>
              <a:gdLst>
                <a:gd name="connsiteX0" fmla="*/ 3083563 w 3083547"/>
                <a:gd name="connsiteY0" fmla="*/ 57312 h 685110"/>
                <a:gd name="connsiteX1" fmla="*/ 3026460 w 3083547"/>
                <a:gd name="connsiteY1" fmla="*/ 219 h 685110"/>
                <a:gd name="connsiteX2" fmla="*/ 57118 w 3083547"/>
                <a:gd name="connsiteY2" fmla="*/ 219 h 685110"/>
                <a:gd name="connsiteX3" fmla="*/ 15 w 3083547"/>
                <a:gd name="connsiteY3" fmla="*/ 57312 h 685110"/>
                <a:gd name="connsiteX4" fmla="*/ 15 w 3083547"/>
                <a:gd name="connsiteY4" fmla="*/ 285751 h 685110"/>
                <a:gd name="connsiteX5" fmla="*/ 57118 w 3083547"/>
                <a:gd name="connsiteY5" fmla="*/ 342844 h 685110"/>
                <a:gd name="connsiteX6" fmla="*/ 85570 w 3083547"/>
                <a:gd name="connsiteY6" fmla="*/ 342844 h 685110"/>
                <a:gd name="connsiteX7" fmla="*/ 270908 w 3083547"/>
                <a:gd name="connsiteY7" fmla="*/ 685330 h 685110"/>
                <a:gd name="connsiteX8" fmla="*/ 2809105 w 3083547"/>
                <a:gd name="connsiteY8" fmla="*/ 685330 h 685110"/>
                <a:gd name="connsiteX9" fmla="*/ 2994442 w 3083547"/>
                <a:gd name="connsiteY9" fmla="*/ 342844 h 685110"/>
                <a:gd name="connsiteX10" fmla="*/ 3026460 w 3083547"/>
                <a:gd name="connsiteY10" fmla="*/ 342844 h 685110"/>
                <a:gd name="connsiteX11" fmla="*/ 3083563 w 3083547"/>
                <a:gd name="connsiteY11" fmla="*/ 285751 h 685110"/>
                <a:gd name="connsiteX12" fmla="*/ 3083563 w 3083547"/>
                <a:gd name="connsiteY12" fmla="*/ 57312 h 6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83547" h="685110">
                  <a:moveTo>
                    <a:pt x="3083563" y="57312"/>
                  </a:moveTo>
                  <a:cubicBezTo>
                    <a:pt x="3083563" y="25780"/>
                    <a:pt x="3057997" y="219"/>
                    <a:pt x="3026460" y="219"/>
                  </a:cubicBezTo>
                  <a:lnTo>
                    <a:pt x="57118" y="219"/>
                  </a:lnTo>
                  <a:cubicBezTo>
                    <a:pt x="25581" y="219"/>
                    <a:pt x="15" y="25780"/>
                    <a:pt x="15" y="57312"/>
                  </a:cubicBezTo>
                  <a:lnTo>
                    <a:pt x="15" y="285751"/>
                  </a:lnTo>
                  <a:cubicBezTo>
                    <a:pt x="15" y="317283"/>
                    <a:pt x="25581" y="342844"/>
                    <a:pt x="57118" y="342844"/>
                  </a:cubicBezTo>
                  <a:lnTo>
                    <a:pt x="85570" y="342844"/>
                  </a:lnTo>
                  <a:lnTo>
                    <a:pt x="270908" y="685330"/>
                  </a:lnTo>
                  <a:lnTo>
                    <a:pt x="2809105" y="685330"/>
                  </a:lnTo>
                  <a:lnTo>
                    <a:pt x="2994442" y="342844"/>
                  </a:lnTo>
                  <a:lnTo>
                    <a:pt x="3026460" y="342844"/>
                  </a:lnTo>
                  <a:cubicBezTo>
                    <a:pt x="3057997" y="342844"/>
                    <a:pt x="3083563" y="317283"/>
                    <a:pt x="3083563" y="285751"/>
                  </a:cubicBezTo>
                  <a:lnTo>
                    <a:pt x="3083563" y="57312"/>
                  </a:lnTo>
                  <a:close/>
                </a:path>
              </a:pathLst>
            </a:custGeom>
            <a:noFill/>
            <a:ln w="19026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3" name="Forma libre 57">
              <a:extLst>
                <a:ext uri="{FF2B5EF4-FFF2-40B4-BE49-F238E27FC236}">
                  <a16:creationId xmlns:a16="http://schemas.microsoft.com/office/drawing/2014/main" id="{C2FA0C47-0F47-4685-75CA-76DE8EF18CF1}"/>
                </a:ext>
              </a:extLst>
            </p:cNvPr>
            <p:cNvSpPr/>
            <p:nvPr/>
          </p:nvSpPr>
          <p:spPr>
            <a:xfrm>
              <a:off x="3816649" y="2052918"/>
              <a:ext cx="209376" cy="209339"/>
            </a:xfrm>
            <a:custGeom>
              <a:avLst/>
              <a:gdLst>
                <a:gd name="connsiteX0" fmla="*/ 153 w 209376"/>
                <a:gd name="connsiteY0" fmla="*/ 133339 h 209339"/>
                <a:gd name="connsiteX1" fmla="*/ 209530 w 209376"/>
                <a:gd name="connsiteY1" fmla="*/ 133339 h 209339"/>
                <a:gd name="connsiteX2" fmla="*/ 9670 w 209376"/>
                <a:gd name="connsiteY2" fmla="*/ 123 h 209339"/>
                <a:gd name="connsiteX3" fmla="*/ 200013 w 209376"/>
                <a:gd name="connsiteY3" fmla="*/ 123 h 209339"/>
                <a:gd name="connsiteX4" fmla="*/ 209530 w 209376"/>
                <a:gd name="connsiteY4" fmla="*/ 9638 h 209339"/>
                <a:gd name="connsiteX5" fmla="*/ 209530 w 209376"/>
                <a:gd name="connsiteY5" fmla="*/ 199947 h 209339"/>
                <a:gd name="connsiteX6" fmla="*/ 200013 w 209376"/>
                <a:gd name="connsiteY6" fmla="*/ 209462 h 209339"/>
                <a:gd name="connsiteX7" fmla="*/ 9670 w 209376"/>
                <a:gd name="connsiteY7" fmla="*/ 209462 h 209339"/>
                <a:gd name="connsiteX8" fmla="*/ 153 w 209376"/>
                <a:gd name="connsiteY8" fmla="*/ 199947 h 209339"/>
                <a:gd name="connsiteX9" fmla="*/ 153 w 209376"/>
                <a:gd name="connsiteY9" fmla="*/ 9638 h 209339"/>
                <a:gd name="connsiteX10" fmla="*/ 9670 w 209376"/>
                <a:gd name="connsiteY10" fmla="*/ 123 h 209339"/>
                <a:gd name="connsiteX11" fmla="*/ 153 w 209376"/>
                <a:gd name="connsiteY11" fmla="*/ 57216 h 209339"/>
                <a:gd name="connsiteX12" fmla="*/ 209530 w 209376"/>
                <a:gd name="connsiteY12" fmla="*/ 57216 h 209339"/>
                <a:gd name="connsiteX13" fmla="*/ 104841 w 209376"/>
                <a:gd name="connsiteY13" fmla="*/ 57520 h 209339"/>
                <a:gd name="connsiteX14" fmla="*/ 104841 w 209376"/>
                <a:gd name="connsiteY14" fmla="*/ 209462 h 20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376" h="209339">
                  <a:moveTo>
                    <a:pt x="153" y="133339"/>
                  </a:moveTo>
                  <a:lnTo>
                    <a:pt x="209530" y="133339"/>
                  </a:lnTo>
                  <a:moveTo>
                    <a:pt x="9670" y="123"/>
                  </a:moveTo>
                  <a:lnTo>
                    <a:pt x="200013" y="123"/>
                  </a:lnTo>
                  <a:cubicBezTo>
                    <a:pt x="200013" y="123"/>
                    <a:pt x="209530" y="123"/>
                    <a:pt x="209530" y="9638"/>
                  </a:cubicBezTo>
                  <a:lnTo>
                    <a:pt x="209530" y="199947"/>
                  </a:lnTo>
                  <a:cubicBezTo>
                    <a:pt x="209530" y="199947"/>
                    <a:pt x="209530" y="209462"/>
                    <a:pt x="200013" y="209462"/>
                  </a:cubicBezTo>
                  <a:lnTo>
                    <a:pt x="9670" y="209462"/>
                  </a:lnTo>
                  <a:cubicBezTo>
                    <a:pt x="9670" y="209462"/>
                    <a:pt x="153" y="209462"/>
                    <a:pt x="153" y="199947"/>
                  </a:cubicBezTo>
                  <a:lnTo>
                    <a:pt x="153" y="9638"/>
                  </a:lnTo>
                  <a:cubicBezTo>
                    <a:pt x="153" y="9638"/>
                    <a:pt x="153" y="123"/>
                    <a:pt x="9670" y="123"/>
                  </a:cubicBezTo>
                  <a:moveTo>
                    <a:pt x="153" y="57216"/>
                  </a:moveTo>
                  <a:lnTo>
                    <a:pt x="209530" y="57216"/>
                  </a:lnTo>
                  <a:moveTo>
                    <a:pt x="104841" y="57520"/>
                  </a:moveTo>
                  <a:lnTo>
                    <a:pt x="104841" y="209462"/>
                  </a:lnTo>
                </a:path>
              </a:pathLst>
            </a:custGeom>
            <a:noFill/>
            <a:ln w="19026" cap="rnd">
              <a:solidFill>
                <a:srgbClr val="3BC482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4" name="Forma libre 58">
              <a:extLst>
                <a:ext uri="{FF2B5EF4-FFF2-40B4-BE49-F238E27FC236}">
                  <a16:creationId xmlns:a16="http://schemas.microsoft.com/office/drawing/2014/main" id="{4BE761C8-E1D4-A6E8-6B1A-5B3942541A86}"/>
                </a:ext>
              </a:extLst>
            </p:cNvPr>
            <p:cNvSpPr/>
            <p:nvPr/>
          </p:nvSpPr>
          <p:spPr>
            <a:xfrm>
              <a:off x="3080262" y="2549175"/>
              <a:ext cx="321202" cy="254062"/>
            </a:xfrm>
            <a:custGeom>
              <a:avLst/>
              <a:gdLst>
                <a:gd name="connsiteX0" fmla="*/ 292727 w 321202"/>
                <a:gd name="connsiteY0" fmla="*/ 171 h 254062"/>
                <a:gd name="connsiteX1" fmla="*/ 321278 w 321202"/>
                <a:gd name="connsiteY1" fmla="*/ 28717 h 254062"/>
                <a:gd name="connsiteX2" fmla="*/ 321278 w 321202"/>
                <a:gd name="connsiteY2" fmla="*/ 85810 h 254062"/>
                <a:gd name="connsiteX3" fmla="*/ 75 w 321202"/>
                <a:gd name="connsiteY3" fmla="*/ 85810 h 254062"/>
                <a:gd name="connsiteX4" fmla="*/ 75 w 321202"/>
                <a:gd name="connsiteY4" fmla="*/ 28717 h 254062"/>
                <a:gd name="connsiteX5" fmla="*/ 28626 w 321202"/>
                <a:gd name="connsiteY5" fmla="*/ 171 h 254062"/>
                <a:gd name="connsiteX6" fmla="*/ 292727 w 321202"/>
                <a:gd name="connsiteY6" fmla="*/ 171 h 254062"/>
                <a:gd name="connsiteX7" fmla="*/ 107143 w 321202"/>
                <a:gd name="connsiteY7" fmla="*/ 85810 h 254062"/>
                <a:gd name="connsiteX8" fmla="*/ 107143 w 321202"/>
                <a:gd name="connsiteY8" fmla="*/ 254233 h 254062"/>
                <a:gd name="connsiteX9" fmla="*/ 28626 w 321202"/>
                <a:gd name="connsiteY9" fmla="*/ 254233 h 254062"/>
                <a:gd name="connsiteX10" fmla="*/ 75 w 321202"/>
                <a:gd name="connsiteY10" fmla="*/ 225687 h 254062"/>
                <a:gd name="connsiteX11" fmla="*/ 75 w 321202"/>
                <a:gd name="connsiteY11" fmla="*/ 85810 h 254062"/>
                <a:gd name="connsiteX12" fmla="*/ 107143 w 321202"/>
                <a:gd name="connsiteY12" fmla="*/ 85810 h 254062"/>
                <a:gd name="connsiteX13" fmla="*/ 75 w 321202"/>
                <a:gd name="connsiteY13" fmla="*/ 171449 h 254062"/>
                <a:gd name="connsiteX14" fmla="*/ 107143 w 321202"/>
                <a:gd name="connsiteY14" fmla="*/ 171449 h 254062"/>
                <a:gd name="connsiteX15" fmla="*/ 214210 w 321202"/>
                <a:gd name="connsiteY15" fmla="*/ 85810 h 254062"/>
                <a:gd name="connsiteX16" fmla="*/ 107143 w 321202"/>
                <a:gd name="connsiteY16" fmla="*/ 85810 h 254062"/>
                <a:gd name="connsiteX17" fmla="*/ 107143 w 321202"/>
                <a:gd name="connsiteY17" fmla="*/ 254233 h 254062"/>
                <a:gd name="connsiteX18" fmla="*/ 214210 w 321202"/>
                <a:gd name="connsiteY18" fmla="*/ 254233 h 254062"/>
                <a:gd name="connsiteX19" fmla="*/ 214210 w 321202"/>
                <a:gd name="connsiteY19" fmla="*/ 85810 h 254062"/>
                <a:gd name="connsiteX20" fmla="*/ 107143 w 321202"/>
                <a:gd name="connsiteY20" fmla="*/ 171449 h 254062"/>
                <a:gd name="connsiteX21" fmla="*/ 214210 w 321202"/>
                <a:gd name="connsiteY21" fmla="*/ 171449 h 254062"/>
                <a:gd name="connsiteX22" fmla="*/ 321278 w 321202"/>
                <a:gd name="connsiteY22" fmla="*/ 85810 h 254062"/>
                <a:gd name="connsiteX23" fmla="*/ 321278 w 321202"/>
                <a:gd name="connsiteY23" fmla="*/ 225687 h 254062"/>
                <a:gd name="connsiteX24" fmla="*/ 292727 w 321202"/>
                <a:gd name="connsiteY24" fmla="*/ 254233 h 254062"/>
                <a:gd name="connsiteX25" fmla="*/ 214210 w 321202"/>
                <a:gd name="connsiteY25" fmla="*/ 254233 h 254062"/>
                <a:gd name="connsiteX26" fmla="*/ 214210 w 321202"/>
                <a:gd name="connsiteY26" fmla="*/ 85810 h 254062"/>
                <a:gd name="connsiteX27" fmla="*/ 321278 w 321202"/>
                <a:gd name="connsiteY27" fmla="*/ 85810 h 254062"/>
                <a:gd name="connsiteX28" fmla="*/ 214210 w 321202"/>
                <a:gd name="connsiteY28" fmla="*/ 171449 h 254062"/>
                <a:gd name="connsiteX29" fmla="*/ 321278 w 321202"/>
                <a:gd name="connsiteY29" fmla="*/ 171449 h 25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202" h="254062">
                  <a:moveTo>
                    <a:pt x="292727" y="171"/>
                  </a:moveTo>
                  <a:cubicBezTo>
                    <a:pt x="308430" y="171"/>
                    <a:pt x="321278" y="13017"/>
                    <a:pt x="321278" y="28717"/>
                  </a:cubicBezTo>
                  <a:lnTo>
                    <a:pt x="321278" y="85810"/>
                  </a:lnTo>
                  <a:lnTo>
                    <a:pt x="75" y="85810"/>
                  </a:lnTo>
                  <a:lnTo>
                    <a:pt x="75" y="28717"/>
                  </a:lnTo>
                  <a:cubicBezTo>
                    <a:pt x="75" y="13017"/>
                    <a:pt x="12923" y="171"/>
                    <a:pt x="28626" y="171"/>
                  </a:cubicBezTo>
                  <a:lnTo>
                    <a:pt x="292727" y="171"/>
                  </a:lnTo>
                  <a:close/>
                  <a:moveTo>
                    <a:pt x="107143" y="85810"/>
                  </a:moveTo>
                  <a:lnTo>
                    <a:pt x="107143" y="254233"/>
                  </a:lnTo>
                  <a:lnTo>
                    <a:pt x="28626" y="254233"/>
                  </a:lnTo>
                  <a:cubicBezTo>
                    <a:pt x="12923" y="254233"/>
                    <a:pt x="75" y="241387"/>
                    <a:pt x="75" y="225687"/>
                  </a:cubicBezTo>
                  <a:lnTo>
                    <a:pt x="75" y="85810"/>
                  </a:lnTo>
                  <a:lnTo>
                    <a:pt x="107143" y="85810"/>
                  </a:lnTo>
                  <a:close/>
                  <a:moveTo>
                    <a:pt x="75" y="171449"/>
                  </a:moveTo>
                  <a:lnTo>
                    <a:pt x="107143" y="171449"/>
                  </a:lnTo>
                  <a:moveTo>
                    <a:pt x="214210" y="85810"/>
                  </a:moveTo>
                  <a:lnTo>
                    <a:pt x="107143" y="85810"/>
                  </a:lnTo>
                  <a:lnTo>
                    <a:pt x="107143" y="254233"/>
                  </a:lnTo>
                  <a:lnTo>
                    <a:pt x="214210" y="254233"/>
                  </a:lnTo>
                  <a:lnTo>
                    <a:pt x="214210" y="85810"/>
                  </a:lnTo>
                  <a:close/>
                  <a:moveTo>
                    <a:pt x="107143" y="171449"/>
                  </a:moveTo>
                  <a:lnTo>
                    <a:pt x="214210" y="171449"/>
                  </a:lnTo>
                  <a:moveTo>
                    <a:pt x="321278" y="85810"/>
                  </a:moveTo>
                  <a:lnTo>
                    <a:pt x="321278" y="225687"/>
                  </a:lnTo>
                  <a:cubicBezTo>
                    <a:pt x="321278" y="241387"/>
                    <a:pt x="308430" y="254233"/>
                    <a:pt x="292727" y="254233"/>
                  </a:cubicBezTo>
                  <a:lnTo>
                    <a:pt x="214210" y="254233"/>
                  </a:lnTo>
                  <a:lnTo>
                    <a:pt x="214210" y="85810"/>
                  </a:lnTo>
                  <a:lnTo>
                    <a:pt x="321278" y="85810"/>
                  </a:lnTo>
                  <a:close/>
                  <a:moveTo>
                    <a:pt x="214210" y="171449"/>
                  </a:moveTo>
                  <a:lnTo>
                    <a:pt x="321278" y="171449"/>
                  </a:lnTo>
                </a:path>
              </a:pathLst>
            </a:custGeom>
            <a:noFill/>
            <a:ln w="19026" cap="rnd">
              <a:solidFill>
                <a:srgbClr val="E45752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5" name="Forma libre 59">
              <a:extLst>
                <a:ext uri="{FF2B5EF4-FFF2-40B4-BE49-F238E27FC236}">
                  <a16:creationId xmlns:a16="http://schemas.microsoft.com/office/drawing/2014/main" id="{16555983-4A88-4EBF-69F8-1364B1C47D16}"/>
                </a:ext>
              </a:extLst>
            </p:cNvPr>
            <p:cNvSpPr/>
            <p:nvPr/>
          </p:nvSpPr>
          <p:spPr>
            <a:xfrm>
              <a:off x="4506640" y="2400963"/>
              <a:ext cx="437787" cy="436301"/>
            </a:xfrm>
            <a:custGeom>
              <a:avLst/>
              <a:gdLst>
                <a:gd name="connsiteX0" fmla="*/ 182801 w 437787"/>
                <a:gd name="connsiteY0" fmla="*/ 331429 h 436301"/>
                <a:gd name="connsiteX1" fmla="*/ 40387 w 437787"/>
                <a:gd name="connsiteY1" fmla="*/ 331429 h 436301"/>
                <a:gd name="connsiteX2" fmla="*/ 225 w 437787"/>
                <a:gd name="connsiteY2" fmla="*/ 291274 h 436301"/>
                <a:gd name="connsiteX3" fmla="*/ 225 w 437787"/>
                <a:gd name="connsiteY3" fmla="*/ 40314 h 436301"/>
                <a:gd name="connsiteX4" fmla="*/ 40387 w 437787"/>
                <a:gd name="connsiteY4" fmla="*/ 159 h 436301"/>
                <a:gd name="connsiteX5" fmla="*/ 341604 w 437787"/>
                <a:gd name="connsiteY5" fmla="*/ 159 h 436301"/>
                <a:gd name="connsiteX6" fmla="*/ 381766 w 437787"/>
                <a:gd name="connsiteY6" fmla="*/ 40314 h 436301"/>
                <a:gd name="connsiteX7" fmla="*/ 381766 w 437787"/>
                <a:gd name="connsiteY7" fmla="*/ 181999 h 436301"/>
                <a:gd name="connsiteX8" fmla="*/ 225 w 437787"/>
                <a:gd name="connsiteY8" fmla="*/ 78566 h 436301"/>
                <a:gd name="connsiteX9" fmla="*/ 381766 w 437787"/>
                <a:gd name="connsiteY9" fmla="*/ 78566 h 436301"/>
                <a:gd name="connsiteX10" fmla="*/ 225 w 437787"/>
                <a:gd name="connsiteY10" fmla="*/ 245200 h 436301"/>
                <a:gd name="connsiteX11" fmla="*/ 182801 w 437787"/>
                <a:gd name="connsiteY11" fmla="*/ 245200 h 436301"/>
                <a:gd name="connsiteX12" fmla="*/ 225 w 437787"/>
                <a:gd name="connsiteY12" fmla="*/ 162016 h 436301"/>
                <a:gd name="connsiteX13" fmla="*/ 381766 w 437787"/>
                <a:gd name="connsiteY13" fmla="*/ 162016 h 436301"/>
                <a:gd name="connsiteX14" fmla="*/ 156058 w 437787"/>
                <a:gd name="connsiteY14" fmla="*/ 78566 h 436301"/>
                <a:gd name="connsiteX15" fmla="*/ 156058 w 437787"/>
                <a:gd name="connsiteY15" fmla="*/ 331429 h 436301"/>
                <a:gd name="connsiteX16" fmla="*/ 267789 w 437787"/>
                <a:gd name="connsiteY16" fmla="*/ 78566 h 436301"/>
                <a:gd name="connsiteX17" fmla="*/ 267789 w 437787"/>
                <a:gd name="connsiteY17" fmla="*/ 176822 h 436301"/>
                <a:gd name="connsiteX18" fmla="*/ 238496 w 437787"/>
                <a:gd name="connsiteY18" fmla="*/ 251252 h 436301"/>
                <a:gd name="connsiteX19" fmla="*/ 338254 w 437787"/>
                <a:gd name="connsiteY19" fmla="*/ 294007 h 436301"/>
                <a:gd name="connsiteX20" fmla="*/ 438013 w 437787"/>
                <a:gd name="connsiteY20" fmla="*/ 251252 h 436301"/>
                <a:gd name="connsiteX21" fmla="*/ 338254 w 437787"/>
                <a:gd name="connsiteY21" fmla="*/ 208497 h 436301"/>
                <a:gd name="connsiteX22" fmla="*/ 238496 w 437787"/>
                <a:gd name="connsiteY22" fmla="*/ 251252 h 436301"/>
                <a:gd name="connsiteX23" fmla="*/ 238496 w 437787"/>
                <a:gd name="connsiteY23" fmla="*/ 251233 h 436301"/>
                <a:gd name="connsiteX24" fmla="*/ 238496 w 437787"/>
                <a:gd name="connsiteY24" fmla="*/ 322485 h 436301"/>
                <a:gd name="connsiteX25" fmla="*/ 338254 w 437787"/>
                <a:gd name="connsiteY25" fmla="*/ 365228 h 436301"/>
                <a:gd name="connsiteX26" fmla="*/ 438013 w 437787"/>
                <a:gd name="connsiteY26" fmla="*/ 322485 h 436301"/>
                <a:gd name="connsiteX27" fmla="*/ 438013 w 437787"/>
                <a:gd name="connsiteY27" fmla="*/ 251233 h 436301"/>
                <a:gd name="connsiteX28" fmla="*/ 238496 w 437787"/>
                <a:gd name="connsiteY28" fmla="*/ 322485 h 436301"/>
                <a:gd name="connsiteX29" fmla="*/ 238496 w 437787"/>
                <a:gd name="connsiteY29" fmla="*/ 393717 h 436301"/>
                <a:gd name="connsiteX30" fmla="*/ 338254 w 437787"/>
                <a:gd name="connsiteY30" fmla="*/ 436460 h 436301"/>
                <a:gd name="connsiteX31" fmla="*/ 438013 w 437787"/>
                <a:gd name="connsiteY31" fmla="*/ 393717 h 436301"/>
                <a:gd name="connsiteX32" fmla="*/ 438013 w 437787"/>
                <a:gd name="connsiteY32" fmla="*/ 322485 h 4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7787" h="436301">
                  <a:moveTo>
                    <a:pt x="182801" y="331429"/>
                  </a:moveTo>
                  <a:lnTo>
                    <a:pt x="40387" y="331429"/>
                  </a:lnTo>
                  <a:cubicBezTo>
                    <a:pt x="18206" y="331429"/>
                    <a:pt x="225" y="313451"/>
                    <a:pt x="225" y="291274"/>
                  </a:cubicBezTo>
                  <a:lnTo>
                    <a:pt x="225" y="40314"/>
                  </a:lnTo>
                  <a:cubicBezTo>
                    <a:pt x="225" y="18137"/>
                    <a:pt x="18206" y="159"/>
                    <a:pt x="40387" y="159"/>
                  </a:cubicBezTo>
                  <a:lnTo>
                    <a:pt x="341604" y="159"/>
                  </a:lnTo>
                  <a:cubicBezTo>
                    <a:pt x="363785" y="159"/>
                    <a:pt x="381766" y="18137"/>
                    <a:pt x="381766" y="40314"/>
                  </a:cubicBezTo>
                  <a:lnTo>
                    <a:pt x="381766" y="181999"/>
                  </a:lnTo>
                  <a:moveTo>
                    <a:pt x="225" y="78566"/>
                  </a:moveTo>
                  <a:lnTo>
                    <a:pt x="381766" y="78566"/>
                  </a:lnTo>
                  <a:moveTo>
                    <a:pt x="225" y="245200"/>
                  </a:moveTo>
                  <a:lnTo>
                    <a:pt x="182801" y="245200"/>
                  </a:lnTo>
                  <a:moveTo>
                    <a:pt x="225" y="162016"/>
                  </a:moveTo>
                  <a:lnTo>
                    <a:pt x="381766" y="162016"/>
                  </a:lnTo>
                  <a:moveTo>
                    <a:pt x="156058" y="78566"/>
                  </a:moveTo>
                  <a:lnTo>
                    <a:pt x="156058" y="331429"/>
                  </a:lnTo>
                  <a:moveTo>
                    <a:pt x="267789" y="78566"/>
                  </a:moveTo>
                  <a:lnTo>
                    <a:pt x="267789" y="176822"/>
                  </a:lnTo>
                  <a:moveTo>
                    <a:pt x="238496" y="251252"/>
                  </a:moveTo>
                  <a:cubicBezTo>
                    <a:pt x="238480" y="274863"/>
                    <a:pt x="283148" y="294007"/>
                    <a:pt x="338254" y="294007"/>
                  </a:cubicBezTo>
                  <a:cubicBezTo>
                    <a:pt x="393360" y="294007"/>
                    <a:pt x="438028" y="274863"/>
                    <a:pt x="438013" y="251252"/>
                  </a:cubicBezTo>
                  <a:cubicBezTo>
                    <a:pt x="438028" y="227641"/>
                    <a:pt x="393360" y="208497"/>
                    <a:pt x="338254" y="208497"/>
                  </a:cubicBezTo>
                  <a:cubicBezTo>
                    <a:pt x="283148" y="208497"/>
                    <a:pt x="238480" y="227641"/>
                    <a:pt x="238496" y="251252"/>
                  </a:cubicBezTo>
                  <a:moveTo>
                    <a:pt x="238496" y="251233"/>
                  </a:moveTo>
                  <a:lnTo>
                    <a:pt x="238496" y="322485"/>
                  </a:lnTo>
                  <a:cubicBezTo>
                    <a:pt x="238496" y="346064"/>
                    <a:pt x="283169" y="365228"/>
                    <a:pt x="338254" y="365228"/>
                  </a:cubicBezTo>
                  <a:cubicBezTo>
                    <a:pt x="393339" y="365228"/>
                    <a:pt x="438013" y="346083"/>
                    <a:pt x="438013" y="322485"/>
                  </a:cubicBezTo>
                  <a:lnTo>
                    <a:pt x="438013" y="251233"/>
                  </a:lnTo>
                  <a:moveTo>
                    <a:pt x="238496" y="322485"/>
                  </a:moveTo>
                  <a:lnTo>
                    <a:pt x="238496" y="393717"/>
                  </a:lnTo>
                  <a:cubicBezTo>
                    <a:pt x="238496" y="417315"/>
                    <a:pt x="283169" y="436460"/>
                    <a:pt x="338254" y="436460"/>
                  </a:cubicBezTo>
                  <a:cubicBezTo>
                    <a:pt x="393339" y="436460"/>
                    <a:pt x="438013" y="417334"/>
                    <a:pt x="438013" y="393717"/>
                  </a:cubicBezTo>
                  <a:lnTo>
                    <a:pt x="438013" y="322485"/>
                  </a:lnTo>
                </a:path>
              </a:pathLst>
            </a:custGeom>
            <a:noFill/>
            <a:ln w="19026" cap="rnd">
              <a:solidFill>
                <a:srgbClr val="4F91FC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6" name="Forma libre 60">
              <a:extLst>
                <a:ext uri="{FF2B5EF4-FFF2-40B4-BE49-F238E27FC236}">
                  <a16:creationId xmlns:a16="http://schemas.microsoft.com/office/drawing/2014/main" id="{55D2AA02-01CC-E9A1-C85E-4CB8F6B07437}"/>
                </a:ext>
              </a:extLst>
            </p:cNvPr>
            <p:cNvSpPr/>
            <p:nvPr/>
          </p:nvSpPr>
          <p:spPr>
            <a:xfrm>
              <a:off x="6213066" y="2075104"/>
              <a:ext cx="423017" cy="420871"/>
            </a:xfrm>
            <a:custGeom>
              <a:avLst/>
              <a:gdLst>
                <a:gd name="connsiteX0" fmla="*/ 44382 w 423017"/>
                <a:gd name="connsiteY0" fmla="*/ 199983 h 420871"/>
                <a:gd name="connsiteX1" fmla="*/ 42479 w 423017"/>
                <a:gd name="connsiteY1" fmla="*/ 171437 h 420871"/>
                <a:gd name="connsiteX2" fmla="*/ 213787 w 423017"/>
                <a:gd name="connsiteY2" fmla="*/ 159 h 420871"/>
                <a:gd name="connsiteX3" fmla="*/ 385095 w 423017"/>
                <a:gd name="connsiteY3" fmla="*/ 171437 h 420871"/>
                <a:gd name="connsiteX4" fmla="*/ 383192 w 423017"/>
                <a:gd name="connsiteY4" fmla="*/ 199983 h 420871"/>
                <a:gd name="connsiteX5" fmla="*/ 312765 w 423017"/>
                <a:gd name="connsiteY5" fmla="*/ 106732 h 420871"/>
                <a:gd name="connsiteX6" fmla="*/ 280407 w 423017"/>
                <a:gd name="connsiteY6" fmla="*/ 83895 h 420871"/>
                <a:gd name="connsiteX7" fmla="*/ 248049 w 423017"/>
                <a:gd name="connsiteY7" fmla="*/ 106732 h 420871"/>
                <a:gd name="connsiteX8" fmla="*/ 179525 w 423017"/>
                <a:gd name="connsiteY8" fmla="*/ 106732 h 420871"/>
                <a:gd name="connsiteX9" fmla="*/ 147167 w 423017"/>
                <a:gd name="connsiteY9" fmla="*/ 83895 h 420871"/>
                <a:gd name="connsiteX10" fmla="*/ 114809 w 423017"/>
                <a:gd name="connsiteY10" fmla="*/ 106732 h 420871"/>
                <a:gd name="connsiteX11" fmla="*/ 46286 w 423017"/>
                <a:gd name="connsiteY11" fmla="*/ 245657 h 420871"/>
                <a:gd name="connsiteX12" fmla="*/ 78644 w 423017"/>
                <a:gd name="connsiteY12" fmla="*/ 245657 h 420871"/>
                <a:gd name="connsiteX13" fmla="*/ 120519 w 423017"/>
                <a:gd name="connsiteY13" fmla="*/ 295137 h 420871"/>
                <a:gd name="connsiteX14" fmla="*/ 122423 w 423017"/>
                <a:gd name="connsiteY14" fmla="*/ 264688 h 420871"/>
                <a:gd name="connsiteX15" fmla="*/ 150974 w 423017"/>
                <a:gd name="connsiteY15" fmla="*/ 243754 h 420871"/>
                <a:gd name="connsiteX16" fmla="*/ 168105 w 423017"/>
                <a:gd name="connsiteY16" fmla="*/ 260882 h 420871"/>
                <a:gd name="connsiteX17" fmla="*/ 177622 w 423017"/>
                <a:gd name="connsiteY17" fmla="*/ 300847 h 420871"/>
                <a:gd name="connsiteX18" fmla="*/ 162394 w 423017"/>
                <a:gd name="connsiteY18" fmla="*/ 397904 h 420871"/>
                <a:gd name="connsiteX19" fmla="*/ 116712 w 423017"/>
                <a:gd name="connsiteY19" fmla="*/ 420741 h 420871"/>
                <a:gd name="connsiteX20" fmla="*/ 65320 w 423017"/>
                <a:gd name="connsiteY20" fmla="*/ 401710 h 420871"/>
                <a:gd name="connsiteX21" fmla="*/ 10121 w 423017"/>
                <a:gd name="connsiteY21" fmla="*/ 356036 h 420871"/>
                <a:gd name="connsiteX22" fmla="*/ 2507 w 423017"/>
                <a:gd name="connsiteY22" fmla="*/ 321780 h 420871"/>
                <a:gd name="connsiteX23" fmla="*/ 46286 w 423017"/>
                <a:gd name="connsiteY23" fmla="*/ 245657 h 420871"/>
                <a:gd name="connsiteX24" fmla="*/ 377481 w 423017"/>
                <a:gd name="connsiteY24" fmla="*/ 245657 h 420871"/>
                <a:gd name="connsiteX25" fmla="*/ 345123 w 423017"/>
                <a:gd name="connsiteY25" fmla="*/ 245657 h 420871"/>
                <a:gd name="connsiteX26" fmla="*/ 303248 w 423017"/>
                <a:gd name="connsiteY26" fmla="*/ 295137 h 420871"/>
                <a:gd name="connsiteX27" fmla="*/ 301344 w 423017"/>
                <a:gd name="connsiteY27" fmla="*/ 264688 h 420871"/>
                <a:gd name="connsiteX28" fmla="*/ 272793 w 423017"/>
                <a:gd name="connsiteY28" fmla="*/ 243754 h 420871"/>
                <a:gd name="connsiteX29" fmla="*/ 255662 w 423017"/>
                <a:gd name="connsiteY29" fmla="*/ 260882 h 420871"/>
                <a:gd name="connsiteX30" fmla="*/ 246145 w 423017"/>
                <a:gd name="connsiteY30" fmla="*/ 300847 h 420871"/>
                <a:gd name="connsiteX31" fmla="*/ 261373 w 423017"/>
                <a:gd name="connsiteY31" fmla="*/ 397904 h 420871"/>
                <a:gd name="connsiteX32" fmla="*/ 307055 w 423017"/>
                <a:gd name="connsiteY32" fmla="*/ 420741 h 420871"/>
                <a:gd name="connsiteX33" fmla="*/ 358447 w 423017"/>
                <a:gd name="connsiteY33" fmla="*/ 401710 h 420871"/>
                <a:gd name="connsiteX34" fmla="*/ 413647 w 423017"/>
                <a:gd name="connsiteY34" fmla="*/ 356036 h 420871"/>
                <a:gd name="connsiteX35" fmla="*/ 421260 w 423017"/>
                <a:gd name="connsiteY35" fmla="*/ 321780 h 420871"/>
                <a:gd name="connsiteX36" fmla="*/ 377481 w 423017"/>
                <a:gd name="connsiteY36" fmla="*/ 245657 h 420871"/>
                <a:gd name="connsiteX37" fmla="*/ 179525 w 423017"/>
                <a:gd name="connsiteY37" fmla="*/ 190468 h 420871"/>
                <a:gd name="connsiteX38" fmla="*/ 246145 w 423017"/>
                <a:gd name="connsiteY38" fmla="*/ 190468 h 420871"/>
                <a:gd name="connsiteX39" fmla="*/ 305151 w 423017"/>
                <a:gd name="connsiteY39" fmla="*/ 160018 h 420871"/>
                <a:gd name="connsiteX40" fmla="*/ 331799 w 423017"/>
                <a:gd name="connsiteY40" fmla="*/ 160018 h 420871"/>
                <a:gd name="connsiteX41" fmla="*/ 93871 w 423017"/>
                <a:gd name="connsiteY41" fmla="*/ 160018 h 420871"/>
                <a:gd name="connsiteX42" fmla="*/ 120519 w 423017"/>
                <a:gd name="connsiteY42" fmla="*/ 160018 h 42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23017" h="420871">
                  <a:moveTo>
                    <a:pt x="44382" y="199983"/>
                  </a:moveTo>
                  <a:cubicBezTo>
                    <a:pt x="42479" y="190468"/>
                    <a:pt x="42479" y="180952"/>
                    <a:pt x="42479" y="171437"/>
                  </a:cubicBezTo>
                  <a:cubicBezTo>
                    <a:pt x="42479" y="76282"/>
                    <a:pt x="118616" y="159"/>
                    <a:pt x="213787" y="159"/>
                  </a:cubicBezTo>
                  <a:cubicBezTo>
                    <a:pt x="308958" y="159"/>
                    <a:pt x="385095" y="76282"/>
                    <a:pt x="385095" y="171437"/>
                  </a:cubicBezTo>
                  <a:cubicBezTo>
                    <a:pt x="385095" y="180952"/>
                    <a:pt x="385095" y="190468"/>
                    <a:pt x="383192" y="199983"/>
                  </a:cubicBezTo>
                  <a:moveTo>
                    <a:pt x="312765" y="106732"/>
                  </a:moveTo>
                  <a:cubicBezTo>
                    <a:pt x="308958" y="93410"/>
                    <a:pt x="295634" y="83895"/>
                    <a:pt x="280407" y="83895"/>
                  </a:cubicBezTo>
                  <a:cubicBezTo>
                    <a:pt x="265179" y="83895"/>
                    <a:pt x="251855" y="93410"/>
                    <a:pt x="248049" y="106732"/>
                  </a:cubicBezTo>
                  <a:moveTo>
                    <a:pt x="179525" y="106732"/>
                  </a:moveTo>
                  <a:cubicBezTo>
                    <a:pt x="175718" y="93410"/>
                    <a:pt x="162394" y="83895"/>
                    <a:pt x="147167" y="83895"/>
                  </a:cubicBezTo>
                  <a:cubicBezTo>
                    <a:pt x="131940" y="83895"/>
                    <a:pt x="118616" y="93410"/>
                    <a:pt x="114809" y="106732"/>
                  </a:cubicBezTo>
                  <a:moveTo>
                    <a:pt x="46286" y="245657"/>
                  </a:moveTo>
                  <a:cubicBezTo>
                    <a:pt x="55803" y="234239"/>
                    <a:pt x="71030" y="238045"/>
                    <a:pt x="78644" y="245657"/>
                  </a:cubicBezTo>
                  <a:lnTo>
                    <a:pt x="120519" y="295137"/>
                  </a:lnTo>
                  <a:lnTo>
                    <a:pt x="122423" y="264688"/>
                  </a:lnTo>
                  <a:cubicBezTo>
                    <a:pt x="124326" y="251366"/>
                    <a:pt x="137650" y="241851"/>
                    <a:pt x="150974" y="243754"/>
                  </a:cubicBezTo>
                  <a:cubicBezTo>
                    <a:pt x="158588" y="245657"/>
                    <a:pt x="166201" y="253269"/>
                    <a:pt x="168105" y="260882"/>
                  </a:cubicBezTo>
                  <a:lnTo>
                    <a:pt x="177622" y="300847"/>
                  </a:lnTo>
                  <a:cubicBezTo>
                    <a:pt x="177622" y="300847"/>
                    <a:pt x="192849" y="363648"/>
                    <a:pt x="162394" y="397904"/>
                  </a:cubicBezTo>
                  <a:cubicBezTo>
                    <a:pt x="149071" y="413129"/>
                    <a:pt x="131940" y="418838"/>
                    <a:pt x="116712" y="420741"/>
                  </a:cubicBezTo>
                  <a:cubicBezTo>
                    <a:pt x="97678" y="422644"/>
                    <a:pt x="78644" y="415032"/>
                    <a:pt x="65320" y="401710"/>
                  </a:cubicBezTo>
                  <a:lnTo>
                    <a:pt x="10121" y="356036"/>
                  </a:lnTo>
                  <a:cubicBezTo>
                    <a:pt x="10121" y="356036"/>
                    <a:pt x="-5107" y="346521"/>
                    <a:pt x="2507" y="321780"/>
                  </a:cubicBezTo>
                  <a:cubicBezTo>
                    <a:pt x="10121" y="300847"/>
                    <a:pt x="32962" y="262785"/>
                    <a:pt x="46286" y="245657"/>
                  </a:cubicBezTo>
                  <a:close/>
                  <a:moveTo>
                    <a:pt x="377481" y="245657"/>
                  </a:moveTo>
                  <a:cubicBezTo>
                    <a:pt x="367964" y="234239"/>
                    <a:pt x="352737" y="238045"/>
                    <a:pt x="345123" y="245657"/>
                  </a:cubicBezTo>
                  <a:lnTo>
                    <a:pt x="303248" y="295137"/>
                  </a:lnTo>
                  <a:lnTo>
                    <a:pt x="301344" y="264688"/>
                  </a:lnTo>
                  <a:cubicBezTo>
                    <a:pt x="299441" y="251366"/>
                    <a:pt x="286117" y="241851"/>
                    <a:pt x="272793" y="243754"/>
                  </a:cubicBezTo>
                  <a:cubicBezTo>
                    <a:pt x="265179" y="245657"/>
                    <a:pt x="257566" y="253269"/>
                    <a:pt x="255662" y="260882"/>
                  </a:cubicBezTo>
                  <a:lnTo>
                    <a:pt x="246145" y="300847"/>
                  </a:lnTo>
                  <a:cubicBezTo>
                    <a:pt x="246145" y="300847"/>
                    <a:pt x="230918" y="363648"/>
                    <a:pt x="261373" y="397904"/>
                  </a:cubicBezTo>
                  <a:cubicBezTo>
                    <a:pt x="274697" y="413129"/>
                    <a:pt x="291827" y="418838"/>
                    <a:pt x="307055" y="420741"/>
                  </a:cubicBezTo>
                  <a:cubicBezTo>
                    <a:pt x="326089" y="422644"/>
                    <a:pt x="345123" y="415032"/>
                    <a:pt x="358447" y="401710"/>
                  </a:cubicBezTo>
                  <a:lnTo>
                    <a:pt x="413647" y="356036"/>
                  </a:lnTo>
                  <a:cubicBezTo>
                    <a:pt x="413647" y="356036"/>
                    <a:pt x="428874" y="346521"/>
                    <a:pt x="421260" y="321780"/>
                  </a:cubicBezTo>
                  <a:cubicBezTo>
                    <a:pt x="411743" y="300847"/>
                    <a:pt x="390805" y="262785"/>
                    <a:pt x="377481" y="245657"/>
                  </a:cubicBezTo>
                  <a:close/>
                  <a:moveTo>
                    <a:pt x="179525" y="190468"/>
                  </a:moveTo>
                  <a:cubicBezTo>
                    <a:pt x="198560" y="209498"/>
                    <a:pt x="227111" y="209498"/>
                    <a:pt x="246145" y="190468"/>
                  </a:cubicBezTo>
                  <a:moveTo>
                    <a:pt x="305151" y="160018"/>
                  </a:moveTo>
                  <a:lnTo>
                    <a:pt x="331799" y="160018"/>
                  </a:lnTo>
                  <a:moveTo>
                    <a:pt x="93871" y="160018"/>
                  </a:moveTo>
                  <a:lnTo>
                    <a:pt x="120519" y="160018"/>
                  </a:lnTo>
                </a:path>
              </a:pathLst>
            </a:custGeom>
            <a:noFill/>
            <a:ln w="19026" cap="rnd">
              <a:solidFill>
                <a:srgbClr val="F0D80D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7" name="Forma libre 61">
              <a:extLst>
                <a:ext uri="{FF2B5EF4-FFF2-40B4-BE49-F238E27FC236}">
                  <a16:creationId xmlns:a16="http://schemas.microsoft.com/office/drawing/2014/main" id="{259AFBC3-A255-D4F8-3181-F7B0C915F9E1}"/>
                </a:ext>
              </a:extLst>
            </p:cNvPr>
            <p:cNvSpPr/>
            <p:nvPr/>
          </p:nvSpPr>
          <p:spPr>
            <a:xfrm>
              <a:off x="6215592" y="3184877"/>
              <a:ext cx="427435" cy="437665"/>
            </a:xfrm>
            <a:custGeom>
              <a:avLst/>
              <a:gdLst>
                <a:gd name="connsiteX0" fmla="*/ 375 w 427435"/>
                <a:gd name="connsiteY0" fmla="*/ 219112 h 437665"/>
                <a:gd name="connsiteX1" fmla="*/ 39233 w 427435"/>
                <a:gd name="connsiteY1" fmla="*/ 219112 h 437665"/>
                <a:gd name="connsiteX2" fmla="*/ 116948 w 427435"/>
                <a:gd name="connsiteY2" fmla="*/ 219112 h 437665"/>
                <a:gd name="connsiteX3" fmla="*/ 214093 w 427435"/>
                <a:gd name="connsiteY3" fmla="*/ 219112 h 437665"/>
                <a:gd name="connsiteX4" fmla="*/ 291808 w 427435"/>
                <a:gd name="connsiteY4" fmla="*/ 219112 h 437665"/>
                <a:gd name="connsiteX5" fmla="*/ 427811 w 427435"/>
                <a:gd name="connsiteY5" fmla="*/ 219112 h 437665"/>
                <a:gd name="connsiteX6" fmla="*/ 388506 w 427435"/>
                <a:gd name="connsiteY6" fmla="*/ 181054 h 437665"/>
                <a:gd name="connsiteX7" fmla="*/ 427811 w 427435"/>
                <a:gd name="connsiteY7" fmla="*/ 219112 h 437665"/>
                <a:gd name="connsiteX8" fmla="*/ 388506 w 427435"/>
                <a:gd name="connsiteY8" fmla="*/ 257170 h 437665"/>
                <a:gd name="connsiteX9" fmla="*/ 39233 w 427435"/>
                <a:gd name="connsiteY9" fmla="*/ 219112 h 437665"/>
                <a:gd name="connsiteX10" fmla="*/ 78091 w 427435"/>
                <a:gd name="connsiteY10" fmla="*/ 257170 h 437665"/>
                <a:gd name="connsiteX11" fmla="*/ 116948 w 427435"/>
                <a:gd name="connsiteY11" fmla="*/ 219112 h 437665"/>
                <a:gd name="connsiteX12" fmla="*/ 78091 w 427435"/>
                <a:gd name="connsiteY12" fmla="*/ 181054 h 437665"/>
                <a:gd name="connsiteX13" fmla="*/ 39233 w 427435"/>
                <a:gd name="connsiteY13" fmla="*/ 219112 h 437665"/>
                <a:gd name="connsiteX14" fmla="*/ 214093 w 427435"/>
                <a:gd name="connsiteY14" fmla="*/ 219112 h 437665"/>
                <a:gd name="connsiteX15" fmla="*/ 252951 w 427435"/>
                <a:gd name="connsiteY15" fmla="*/ 257170 h 437665"/>
                <a:gd name="connsiteX16" fmla="*/ 291808 w 427435"/>
                <a:gd name="connsiteY16" fmla="*/ 219112 h 437665"/>
                <a:gd name="connsiteX17" fmla="*/ 252951 w 427435"/>
                <a:gd name="connsiteY17" fmla="*/ 181054 h 437665"/>
                <a:gd name="connsiteX18" fmla="*/ 214093 w 427435"/>
                <a:gd name="connsiteY18" fmla="*/ 219112 h 437665"/>
                <a:gd name="connsiteX19" fmla="*/ 252951 w 427435"/>
                <a:gd name="connsiteY19" fmla="*/ 181054 h 437665"/>
                <a:gd name="connsiteX20" fmla="*/ 252951 w 427435"/>
                <a:gd name="connsiteY20" fmla="*/ 114453 h 437665"/>
                <a:gd name="connsiteX21" fmla="*/ 78091 w 427435"/>
                <a:gd name="connsiteY21" fmla="*/ 323771 h 437665"/>
                <a:gd name="connsiteX22" fmla="*/ 78091 w 427435"/>
                <a:gd name="connsiteY22" fmla="*/ 257170 h 437665"/>
                <a:gd name="connsiteX23" fmla="*/ 194664 w 427435"/>
                <a:gd name="connsiteY23" fmla="*/ 279 h 437665"/>
                <a:gd name="connsiteX24" fmla="*/ 311237 w 427435"/>
                <a:gd name="connsiteY24" fmla="*/ 279 h 437665"/>
                <a:gd name="connsiteX25" fmla="*/ 330666 w 427435"/>
                <a:gd name="connsiteY25" fmla="*/ 19308 h 437665"/>
                <a:gd name="connsiteX26" fmla="*/ 330666 w 427435"/>
                <a:gd name="connsiteY26" fmla="*/ 95424 h 437665"/>
                <a:gd name="connsiteX27" fmla="*/ 311237 w 427435"/>
                <a:gd name="connsiteY27" fmla="*/ 114453 h 437665"/>
                <a:gd name="connsiteX28" fmla="*/ 194664 w 427435"/>
                <a:gd name="connsiteY28" fmla="*/ 114453 h 437665"/>
                <a:gd name="connsiteX29" fmla="*/ 175235 w 427435"/>
                <a:gd name="connsiteY29" fmla="*/ 95424 h 437665"/>
                <a:gd name="connsiteX30" fmla="*/ 175235 w 427435"/>
                <a:gd name="connsiteY30" fmla="*/ 19308 h 437665"/>
                <a:gd name="connsiteX31" fmla="*/ 194664 w 427435"/>
                <a:gd name="connsiteY31" fmla="*/ 279 h 437665"/>
                <a:gd name="connsiteX32" fmla="*/ 19804 w 427435"/>
                <a:gd name="connsiteY32" fmla="*/ 323771 h 437665"/>
                <a:gd name="connsiteX33" fmla="*/ 136377 w 427435"/>
                <a:gd name="connsiteY33" fmla="*/ 323771 h 437665"/>
                <a:gd name="connsiteX34" fmla="*/ 155806 w 427435"/>
                <a:gd name="connsiteY34" fmla="*/ 342800 h 437665"/>
                <a:gd name="connsiteX35" fmla="*/ 155806 w 427435"/>
                <a:gd name="connsiteY35" fmla="*/ 418916 h 437665"/>
                <a:gd name="connsiteX36" fmla="*/ 136377 w 427435"/>
                <a:gd name="connsiteY36" fmla="*/ 437945 h 437665"/>
                <a:gd name="connsiteX37" fmla="*/ 19804 w 427435"/>
                <a:gd name="connsiteY37" fmla="*/ 437945 h 437665"/>
                <a:gd name="connsiteX38" fmla="*/ 375 w 427435"/>
                <a:gd name="connsiteY38" fmla="*/ 418916 h 437665"/>
                <a:gd name="connsiteX39" fmla="*/ 375 w 427435"/>
                <a:gd name="connsiteY39" fmla="*/ 342800 h 437665"/>
                <a:gd name="connsiteX40" fmla="*/ 19804 w 427435"/>
                <a:gd name="connsiteY40" fmla="*/ 323771 h 4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7435" h="437665">
                  <a:moveTo>
                    <a:pt x="375" y="219112"/>
                  </a:moveTo>
                  <a:lnTo>
                    <a:pt x="39233" y="219112"/>
                  </a:lnTo>
                  <a:moveTo>
                    <a:pt x="116948" y="219112"/>
                  </a:moveTo>
                  <a:lnTo>
                    <a:pt x="214093" y="219112"/>
                  </a:lnTo>
                  <a:moveTo>
                    <a:pt x="291808" y="219112"/>
                  </a:moveTo>
                  <a:lnTo>
                    <a:pt x="427811" y="219112"/>
                  </a:lnTo>
                  <a:moveTo>
                    <a:pt x="388506" y="181054"/>
                  </a:moveTo>
                  <a:lnTo>
                    <a:pt x="427811" y="219112"/>
                  </a:lnTo>
                  <a:lnTo>
                    <a:pt x="388506" y="257170"/>
                  </a:lnTo>
                  <a:moveTo>
                    <a:pt x="39233" y="219112"/>
                  </a:moveTo>
                  <a:cubicBezTo>
                    <a:pt x="39233" y="240131"/>
                    <a:pt x="56630" y="257170"/>
                    <a:pt x="78091" y="257170"/>
                  </a:cubicBezTo>
                  <a:cubicBezTo>
                    <a:pt x="99551" y="257170"/>
                    <a:pt x="116948" y="240131"/>
                    <a:pt x="116948" y="219112"/>
                  </a:cubicBezTo>
                  <a:cubicBezTo>
                    <a:pt x="116948" y="198093"/>
                    <a:pt x="99551" y="181054"/>
                    <a:pt x="78091" y="181054"/>
                  </a:cubicBezTo>
                  <a:cubicBezTo>
                    <a:pt x="56630" y="181054"/>
                    <a:pt x="39233" y="198093"/>
                    <a:pt x="39233" y="219112"/>
                  </a:cubicBezTo>
                  <a:moveTo>
                    <a:pt x="214093" y="219112"/>
                  </a:moveTo>
                  <a:cubicBezTo>
                    <a:pt x="214093" y="240131"/>
                    <a:pt x="231490" y="257170"/>
                    <a:pt x="252951" y="257170"/>
                  </a:cubicBezTo>
                  <a:cubicBezTo>
                    <a:pt x="274411" y="257170"/>
                    <a:pt x="291808" y="240131"/>
                    <a:pt x="291808" y="219112"/>
                  </a:cubicBezTo>
                  <a:cubicBezTo>
                    <a:pt x="291808" y="198093"/>
                    <a:pt x="274411" y="181054"/>
                    <a:pt x="252951" y="181054"/>
                  </a:cubicBezTo>
                  <a:cubicBezTo>
                    <a:pt x="231490" y="181054"/>
                    <a:pt x="214093" y="198093"/>
                    <a:pt x="214093" y="219112"/>
                  </a:cubicBezTo>
                  <a:moveTo>
                    <a:pt x="252951" y="181054"/>
                  </a:moveTo>
                  <a:lnTo>
                    <a:pt x="252951" y="114453"/>
                  </a:lnTo>
                  <a:moveTo>
                    <a:pt x="78091" y="323771"/>
                  </a:moveTo>
                  <a:lnTo>
                    <a:pt x="78091" y="257170"/>
                  </a:lnTo>
                  <a:moveTo>
                    <a:pt x="194664" y="279"/>
                  </a:moveTo>
                  <a:lnTo>
                    <a:pt x="311237" y="279"/>
                  </a:lnTo>
                  <a:cubicBezTo>
                    <a:pt x="311237" y="279"/>
                    <a:pt x="330666" y="279"/>
                    <a:pt x="330666" y="19308"/>
                  </a:cubicBezTo>
                  <a:lnTo>
                    <a:pt x="330666" y="95424"/>
                  </a:lnTo>
                  <a:cubicBezTo>
                    <a:pt x="330666" y="95424"/>
                    <a:pt x="330666" y="114453"/>
                    <a:pt x="311237" y="114453"/>
                  </a:cubicBezTo>
                  <a:lnTo>
                    <a:pt x="194664" y="114453"/>
                  </a:lnTo>
                  <a:cubicBezTo>
                    <a:pt x="194664" y="114453"/>
                    <a:pt x="175235" y="114453"/>
                    <a:pt x="175235" y="95424"/>
                  </a:cubicBezTo>
                  <a:lnTo>
                    <a:pt x="175235" y="19308"/>
                  </a:lnTo>
                  <a:cubicBezTo>
                    <a:pt x="175235" y="19308"/>
                    <a:pt x="175235" y="279"/>
                    <a:pt x="194664" y="279"/>
                  </a:cubicBezTo>
                  <a:moveTo>
                    <a:pt x="19804" y="323771"/>
                  </a:moveTo>
                  <a:lnTo>
                    <a:pt x="136377" y="323771"/>
                  </a:lnTo>
                  <a:cubicBezTo>
                    <a:pt x="136377" y="323771"/>
                    <a:pt x="155806" y="323771"/>
                    <a:pt x="155806" y="342800"/>
                  </a:cubicBezTo>
                  <a:lnTo>
                    <a:pt x="155806" y="418916"/>
                  </a:lnTo>
                  <a:cubicBezTo>
                    <a:pt x="155806" y="418916"/>
                    <a:pt x="155806" y="437945"/>
                    <a:pt x="136377" y="437945"/>
                  </a:cubicBezTo>
                  <a:lnTo>
                    <a:pt x="19804" y="437945"/>
                  </a:lnTo>
                  <a:cubicBezTo>
                    <a:pt x="19804" y="437945"/>
                    <a:pt x="375" y="437945"/>
                    <a:pt x="375" y="418916"/>
                  </a:cubicBezTo>
                  <a:lnTo>
                    <a:pt x="375" y="342800"/>
                  </a:lnTo>
                  <a:cubicBezTo>
                    <a:pt x="375" y="342800"/>
                    <a:pt x="375" y="323771"/>
                    <a:pt x="19804" y="323771"/>
                  </a:cubicBezTo>
                </a:path>
              </a:pathLst>
            </a:custGeom>
            <a:noFill/>
            <a:ln w="19026" cap="rnd">
              <a:solidFill>
                <a:srgbClr val="43DD93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8" name="Forma libre 62">
              <a:extLst>
                <a:ext uri="{FF2B5EF4-FFF2-40B4-BE49-F238E27FC236}">
                  <a16:creationId xmlns:a16="http://schemas.microsoft.com/office/drawing/2014/main" id="{63B4CA76-8959-EC9E-7549-991274FFFB50}"/>
                </a:ext>
              </a:extLst>
            </p:cNvPr>
            <p:cNvSpPr/>
            <p:nvPr/>
          </p:nvSpPr>
          <p:spPr>
            <a:xfrm>
              <a:off x="6221536" y="4335105"/>
              <a:ext cx="406086" cy="421030"/>
            </a:xfrm>
            <a:custGeom>
              <a:avLst/>
              <a:gdLst>
                <a:gd name="connsiteX0" fmla="*/ 123122 w 406086"/>
                <a:gd name="connsiteY0" fmla="*/ 421429 h 421030"/>
                <a:gd name="connsiteX1" fmla="*/ 123122 w 406086"/>
                <a:gd name="connsiteY1" fmla="*/ 320872 h 421030"/>
                <a:gd name="connsiteX2" fmla="*/ 291682 w 406086"/>
                <a:gd name="connsiteY2" fmla="*/ 421429 h 421030"/>
                <a:gd name="connsiteX3" fmla="*/ 291682 w 406086"/>
                <a:gd name="connsiteY3" fmla="*/ 373278 h 421030"/>
                <a:gd name="connsiteX4" fmla="*/ 315763 w 406086"/>
                <a:gd name="connsiteY4" fmla="*/ 373278 h 421030"/>
                <a:gd name="connsiteX5" fmla="*/ 349817 w 406086"/>
                <a:gd name="connsiteY5" fmla="*/ 359174 h 421030"/>
                <a:gd name="connsiteX6" fmla="*/ 363923 w 406086"/>
                <a:gd name="connsiteY6" fmla="*/ 325126 h 421030"/>
                <a:gd name="connsiteX7" fmla="*/ 363923 w 406086"/>
                <a:gd name="connsiteY7" fmla="*/ 276974 h 421030"/>
                <a:gd name="connsiteX8" fmla="*/ 394426 w 406086"/>
                <a:gd name="connsiteY8" fmla="*/ 276974 h 421030"/>
                <a:gd name="connsiteX9" fmla="*/ 400031 w 406086"/>
                <a:gd name="connsiteY9" fmla="*/ 275581 h 421030"/>
                <a:gd name="connsiteX10" fmla="*/ 404346 w 406086"/>
                <a:gd name="connsiteY10" fmla="*/ 271740 h 421030"/>
                <a:gd name="connsiteX11" fmla="*/ 406379 w 406086"/>
                <a:gd name="connsiteY11" fmla="*/ 266334 h 421030"/>
                <a:gd name="connsiteX12" fmla="*/ 405661 w 406086"/>
                <a:gd name="connsiteY12" fmla="*/ 260602 h 421030"/>
                <a:gd name="connsiteX13" fmla="*/ 276714 w 406086"/>
                <a:gd name="connsiteY13" fmla="*/ 68089 h 421030"/>
                <a:gd name="connsiteX14" fmla="*/ 375 w 406086"/>
                <a:gd name="connsiteY14" fmla="*/ 254645 h 421030"/>
                <a:gd name="connsiteX15" fmla="*/ 375 w 406086"/>
                <a:gd name="connsiteY15" fmla="*/ 193101 h 421030"/>
                <a:gd name="connsiteX16" fmla="*/ 62771 w 406086"/>
                <a:gd name="connsiteY16" fmla="*/ 193101 h 421030"/>
                <a:gd name="connsiteX17" fmla="*/ 62771 w 406086"/>
                <a:gd name="connsiteY17" fmla="*/ 254645 h 421030"/>
                <a:gd name="connsiteX18" fmla="*/ 375 w 406086"/>
                <a:gd name="connsiteY18" fmla="*/ 254645 h 421030"/>
                <a:gd name="connsiteX19" fmla="*/ 7318 w 406086"/>
                <a:gd name="connsiteY19" fmla="*/ 22363 h 421030"/>
                <a:gd name="connsiteX20" fmla="*/ 29791 w 406086"/>
                <a:gd name="connsiteY20" fmla="*/ 44836 h 421030"/>
                <a:gd name="connsiteX21" fmla="*/ 74236 w 406086"/>
                <a:gd name="connsiteY21" fmla="*/ 399 h 421030"/>
                <a:gd name="connsiteX22" fmla="*/ 7318 w 406086"/>
                <a:gd name="connsiteY22" fmla="*/ 118712 h 421030"/>
                <a:gd name="connsiteX23" fmla="*/ 29791 w 406086"/>
                <a:gd name="connsiteY23" fmla="*/ 141185 h 421030"/>
                <a:gd name="connsiteX24" fmla="*/ 74236 w 406086"/>
                <a:gd name="connsiteY24" fmla="*/ 96748 h 421030"/>
                <a:gd name="connsiteX25" fmla="*/ 135278 w 406086"/>
                <a:gd name="connsiteY25" fmla="*/ 22618 h 421030"/>
                <a:gd name="connsiteX26" fmla="*/ 225626 w 406086"/>
                <a:gd name="connsiteY26" fmla="*/ 22618 h 421030"/>
                <a:gd name="connsiteX27" fmla="*/ 135278 w 406086"/>
                <a:gd name="connsiteY27" fmla="*/ 124235 h 421030"/>
                <a:gd name="connsiteX28" fmla="*/ 225626 w 406086"/>
                <a:gd name="connsiteY28" fmla="*/ 124235 h 421030"/>
                <a:gd name="connsiteX29" fmla="*/ 135278 w 406086"/>
                <a:gd name="connsiteY29" fmla="*/ 223874 h 421030"/>
                <a:gd name="connsiteX30" fmla="*/ 225626 w 406086"/>
                <a:gd name="connsiteY30" fmla="*/ 223874 h 42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6086" h="421030">
                  <a:moveTo>
                    <a:pt x="123122" y="421429"/>
                  </a:moveTo>
                  <a:lnTo>
                    <a:pt x="123122" y="320872"/>
                  </a:lnTo>
                  <a:moveTo>
                    <a:pt x="291682" y="421429"/>
                  </a:moveTo>
                  <a:lnTo>
                    <a:pt x="291682" y="373278"/>
                  </a:lnTo>
                  <a:lnTo>
                    <a:pt x="315763" y="373278"/>
                  </a:lnTo>
                  <a:cubicBezTo>
                    <a:pt x="328537" y="373278"/>
                    <a:pt x="340785" y="368204"/>
                    <a:pt x="349817" y="359174"/>
                  </a:cubicBezTo>
                  <a:cubicBezTo>
                    <a:pt x="358849" y="350144"/>
                    <a:pt x="363923" y="337895"/>
                    <a:pt x="363923" y="325126"/>
                  </a:cubicBezTo>
                  <a:lnTo>
                    <a:pt x="363923" y="276974"/>
                  </a:lnTo>
                  <a:lnTo>
                    <a:pt x="394426" y="276974"/>
                  </a:lnTo>
                  <a:cubicBezTo>
                    <a:pt x="396378" y="276970"/>
                    <a:pt x="398303" y="276492"/>
                    <a:pt x="400031" y="275581"/>
                  </a:cubicBezTo>
                  <a:cubicBezTo>
                    <a:pt x="401759" y="274669"/>
                    <a:pt x="403240" y="273352"/>
                    <a:pt x="404346" y="271740"/>
                  </a:cubicBezTo>
                  <a:cubicBezTo>
                    <a:pt x="405452" y="270130"/>
                    <a:pt x="406151" y="268275"/>
                    <a:pt x="406379" y="266334"/>
                  </a:cubicBezTo>
                  <a:cubicBezTo>
                    <a:pt x="406607" y="264393"/>
                    <a:pt x="406362" y="262427"/>
                    <a:pt x="405661" y="260602"/>
                  </a:cubicBezTo>
                  <a:cubicBezTo>
                    <a:pt x="371763" y="172680"/>
                    <a:pt x="348960" y="92758"/>
                    <a:pt x="276714" y="68089"/>
                  </a:cubicBezTo>
                  <a:moveTo>
                    <a:pt x="375" y="254645"/>
                  </a:moveTo>
                  <a:lnTo>
                    <a:pt x="375" y="193101"/>
                  </a:lnTo>
                  <a:lnTo>
                    <a:pt x="62771" y="193101"/>
                  </a:lnTo>
                  <a:lnTo>
                    <a:pt x="62771" y="254645"/>
                  </a:lnTo>
                  <a:lnTo>
                    <a:pt x="375" y="254645"/>
                  </a:lnTo>
                  <a:close/>
                  <a:moveTo>
                    <a:pt x="7318" y="22363"/>
                  </a:moveTo>
                  <a:lnTo>
                    <a:pt x="29791" y="44836"/>
                  </a:lnTo>
                  <a:lnTo>
                    <a:pt x="74236" y="399"/>
                  </a:lnTo>
                  <a:moveTo>
                    <a:pt x="7318" y="118712"/>
                  </a:moveTo>
                  <a:lnTo>
                    <a:pt x="29791" y="141185"/>
                  </a:lnTo>
                  <a:lnTo>
                    <a:pt x="74236" y="96748"/>
                  </a:lnTo>
                  <a:moveTo>
                    <a:pt x="135278" y="22618"/>
                  </a:moveTo>
                  <a:lnTo>
                    <a:pt x="225626" y="22618"/>
                  </a:lnTo>
                  <a:moveTo>
                    <a:pt x="135278" y="124235"/>
                  </a:moveTo>
                  <a:lnTo>
                    <a:pt x="225626" y="124235"/>
                  </a:lnTo>
                  <a:moveTo>
                    <a:pt x="135278" y="223874"/>
                  </a:moveTo>
                  <a:lnTo>
                    <a:pt x="225626" y="223874"/>
                  </a:lnTo>
                </a:path>
              </a:pathLst>
            </a:custGeom>
            <a:noFill/>
            <a:ln w="19026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9" name="Forma libre 63">
              <a:extLst>
                <a:ext uri="{FF2B5EF4-FFF2-40B4-BE49-F238E27FC236}">
                  <a16:creationId xmlns:a16="http://schemas.microsoft.com/office/drawing/2014/main" id="{CB95315C-58A6-A13E-CD4E-CB78F5BEC317}"/>
                </a:ext>
              </a:extLst>
            </p:cNvPr>
            <p:cNvSpPr/>
            <p:nvPr/>
          </p:nvSpPr>
          <p:spPr>
            <a:xfrm>
              <a:off x="3876559" y="5823518"/>
              <a:ext cx="328340" cy="328153"/>
            </a:xfrm>
            <a:custGeom>
              <a:avLst/>
              <a:gdLst>
                <a:gd name="connsiteX0" fmla="*/ 157192 w 328340"/>
                <a:gd name="connsiteY0" fmla="*/ 243034 h 328153"/>
                <a:gd name="connsiteX1" fmla="*/ 242846 w 328340"/>
                <a:gd name="connsiteY1" fmla="*/ 328673 h 328153"/>
                <a:gd name="connsiteX2" fmla="*/ 328500 w 328340"/>
                <a:gd name="connsiteY2" fmla="*/ 243034 h 328153"/>
                <a:gd name="connsiteX3" fmla="*/ 242846 w 328340"/>
                <a:gd name="connsiteY3" fmla="*/ 157395 h 328153"/>
                <a:gd name="connsiteX4" fmla="*/ 157192 w 328340"/>
                <a:gd name="connsiteY4" fmla="*/ 243034 h 328153"/>
                <a:gd name="connsiteX5" fmla="*/ 280962 w 328340"/>
                <a:gd name="connsiteY5" fmla="*/ 218142 h 328153"/>
                <a:gd name="connsiteX6" fmla="*/ 239562 w 328340"/>
                <a:gd name="connsiteY6" fmla="*/ 273436 h 328153"/>
                <a:gd name="connsiteX7" fmla="*/ 231757 w 328340"/>
                <a:gd name="connsiteY7" fmla="*/ 277686 h 328153"/>
                <a:gd name="connsiteX8" fmla="*/ 223431 w 328340"/>
                <a:gd name="connsiteY8" fmla="*/ 274578 h 328153"/>
                <a:gd name="connsiteX9" fmla="*/ 202017 w 328340"/>
                <a:gd name="connsiteY9" fmla="*/ 253168 h 328153"/>
                <a:gd name="connsiteX10" fmla="*/ 128640 w 328340"/>
                <a:gd name="connsiteY10" fmla="*/ 257350 h 328153"/>
                <a:gd name="connsiteX11" fmla="*/ 28710 w 328340"/>
                <a:gd name="connsiteY11" fmla="*/ 257350 h 328153"/>
                <a:gd name="connsiteX12" fmla="*/ 159 w 328340"/>
                <a:gd name="connsiteY12" fmla="*/ 228804 h 328153"/>
                <a:gd name="connsiteX13" fmla="*/ 159 w 328340"/>
                <a:gd name="connsiteY13" fmla="*/ 29065 h 328153"/>
                <a:gd name="connsiteX14" fmla="*/ 28710 w 328340"/>
                <a:gd name="connsiteY14" fmla="*/ 519 h 328153"/>
                <a:gd name="connsiteX15" fmla="*/ 228570 w 328340"/>
                <a:gd name="connsiteY15" fmla="*/ 519 h 328153"/>
                <a:gd name="connsiteX16" fmla="*/ 257121 w 328340"/>
                <a:gd name="connsiteY16" fmla="*/ 29065 h 328153"/>
                <a:gd name="connsiteX17" fmla="*/ 257121 w 328340"/>
                <a:gd name="connsiteY17" fmla="*/ 128977 h 328153"/>
                <a:gd name="connsiteX18" fmla="*/ 159 w 328340"/>
                <a:gd name="connsiteY18" fmla="*/ 86158 h 328153"/>
                <a:gd name="connsiteX19" fmla="*/ 257121 w 328340"/>
                <a:gd name="connsiteY19" fmla="*/ 86158 h 328153"/>
                <a:gd name="connsiteX20" fmla="*/ 159 w 328340"/>
                <a:gd name="connsiteY20" fmla="*/ 171668 h 328153"/>
                <a:gd name="connsiteX21" fmla="*/ 142916 w 328340"/>
                <a:gd name="connsiteY21" fmla="*/ 171668 h 328153"/>
                <a:gd name="connsiteX22" fmla="*/ 171467 w 328340"/>
                <a:gd name="connsiteY22" fmla="*/ 519 h 328153"/>
                <a:gd name="connsiteX23" fmla="*/ 171467 w 328340"/>
                <a:gd name="connsiteY23" fmla="*/ 143250 h 328153"/>
                <a:gd name="connsiteX24" fmla="*/ 85813 w 328340"/>
                <a:gd name="connsiteY24" fmla="*/ 519 h 328153"/>
                <a:gd name="connsiteX25" fmla="*/ 85813 w 328340"/>
                <a:gd name="connsiteY25" fmla="*/ 257307 h 32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8340" h="328153">
                  <a:moveTo>
                    <a:pt x="157192" y="243034"/>
                  </a:moveTo>
                  <a:cubicBezTo>
                    <a:pt x="157192" y="290331"/>
                    <a:pt x="195540" y="328673"/>
                    <a:pt x="242846" y="328673"/>
                  </a:cubicBezTo>
                  <a:cubicBezTo>
                    <a:pt x="290151" y="328673"/>
                    <a:pt x="328500" y="290331"/>
                    <a:pt x="328500" y="243034"/>
                  </a:cubicBezTo>
                  <a:cubicBezTo>
                    <a:pt x="328500" y="195737"/>
                    <a:pt x="290151" y="157395"/>
                    <a:pt x="242846" y="157395"/>
                  </a:cubicBezTo>
                  <a:cubicBezTo>
                    <a:pt x="195540" y="157395"/>
                    <a:pt x="157192" y="195737"/>
                    <a:pt x="157192" y="243034"/>
                  </a:cubicBezTo>
                  <a:close/>
                  <a:moveTo>
                    <a:pt x="280962" y="218142"/>
                  </a:moveTo>
                  <a:lnTo>
                    <a:pt x="239562" y="273436"/>
                  </a:lnTo>
                  <a:cubicBezTo>
                    <a:pt x="237699" y="275916"/>
                    <a:pt x="234852" y="277467"/>
                    <a:pt x="231757" y="277686"/>
                  </a:cubicBezTo>
                  <a:cubicBezTo>
                    <a:pt x="228662" y="277905"/>
                    <a:pt x="225625" y="276771"/>
                    <a:pt x="223431" y="274578"/>
                  </a:cubicBezTo>
                  <a:lnTo>
                    <a:pt x="202017" y="253168"/>
                  </a:lnTo>
                  <a:moveTo>
                    <a:pt x="128640" y="257350"/>
                  </a:moveTo>
                  <a:lnTo>
                    <a:pt x="28710" y="257350"/>
                  </a:lnTo>
                  <a:cubicBezTo>
                    <a:pt x="12942" y="257350"/>
                    <a:pt x="159" y="244569"/>
                    <a:pt x="159" y="228804"/>
                  </a:cubicBezTo>
                  <a:lnTo>
                    <a:pt x="159" y="29065"/>
                  </a:lnTo>
                  <a:cubicBezTo>
                    <a:pt x="159" y="13300"/>
                    <a:pt x="12942" y="519"/>
                    <a:pt x="28710" y="519"/>
                  </a:cubicBezTo>
                  <a:lnTo>
                    <a:pt x="228570" y="519"/>
                  </a:lnTo>
                  <a:cubicBezTo>
                    <a:pt x="244338" y="519"/>
                    <a:pt x="257121" y="13300"/>
                    <a:pt x="257121" y="29065"/>
                  </a:cubicBezTo>
                  <a:lnTo>
                    <a:pt x="257121" y="128977"/>
                  </a:lnTo>
                  <a:moveTo>
                    <a:pt x="159" y="86158"/>
                  </a:moveTo>
                  <a:lnTo>
                    <a:pt x="257121" y="86158"/>
                  </a:lnTo>
                  <a:moveTo>
                    <a:pt x="159" y="171668"/>
                  </a:moveTo>
                  <a:lnTo>
                    <a:pt x="142916" y="171668"/>
                  </a:lnTo>
                  <a:moveTo>
                    <a:pt x="171467" y="519"/>
                  </a:moveTo>
                  <a:lnTo>
                    <a:pt x="171467" y="143250"/>
                  </a:lnTo>
                  <a:moveTo>
                    <a:pt x="85813" y="519"/>
                  </a:moveTo>
                  <a:lnTo>
                    <a:pt x="85813" y="257307"/>
                  </a:lnTo>
                </a:path>
              </a:pathLst>
            </a:custGeom>
            <a:noFill/>
            <a:ln w="19026" cap="rnd">
              <a:solidFill>
                <a:srgbClr val="FFE711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0" name="Forma libre 64">
              <a:extLst>
                <a:ext uri="{FF2B5EF4-FFF2-40B4-BE49-F238E27FC236}">
                  <a16:creationId xmlns:a16="http://schemas.microsoft.com/office/drawing/2014/main" id="{CF548416-C14A-F792-BB13-3D8F261DC58F}"/>
                </a:ext>
              </a:extLst>
            </p:cNvPr>
            <p:cNvSpPr/>
            <p:nvPr/>
          </p:nvSpPr>
          <p:spPr>
            <a:xfrm>
              <a:off x="6210439" y="5470518"/>
              <a:ext cx="426584" cy="433904"/>
            </a:xfrm>
            <a:custGeom>
              <a:avLst/>
              <a:gdLst>
                <a:gd name="connsiteX0" fmla="*/ 76512 w 426584"/>
                <a:gd name="connsiteY0" fmla="*/ 188927 h 433904"/>
                <a:gd name="connsiteX1" fmla="*/ 152649 w 426584"/>
                <a:gd name="connsiteY1" fmla="*/ 158478 h 433904"/>
                <a:gd name="connsiteX2" fmla="*/ 76512 w 426584"/>
                <a:gd name="connsiteY2" fmla="*/ 128029 h 433904"/>
                <a:gd name="connsiteX3" fmla="*/ 375 w 426584"/>
                <a:gd name="connsiteY3" fmla="*/ 158478 h 433904"/>
                <a:gd name="connsiteX4" fmla="*/ 76512 w 426584"/>
                <a:gd name="connsiteY4" fmla="*/ 188927 h 433904"/>
                <a:gd name="connsiteX5" fmla="*/ 375 w 426584"/>
                <a:gd name="connsiteY5" fmla="*/ 158475 h 433904"/>
                <a:gd name="connsiteX6" fmla="*/ 375 w 426584"/>
                <a:gd name="connsiteY6" fmla="*/ 280273 h 433904"/>
                <a:gd name="connsiteX7" fmla="*/ 76512 w 426584"/>
                <a:gd name="connsiteY7" fmla="*/ 310723 h 433904"/>
                <a:gd name="connsiteX8" fmla="*/ 152649 w 426584"/>
                <a:gd name="connsiteY8" fmla="*/ 280273 h 433904"/>
                <a:gd name="connsiteX9" fmla="*/ 152649 w 426584"/>
                <a:gd name="connsiteY9" fmla="*/ 158475 h 433904"/>
                <a:gd name="connsiteX10" fmla="*/ 378231 w 426584"/>
                <a:gd name="connsiteY10" fmla="*/ 53298 h 433904"/>
                <a:gd name="connsiteX11" fmla="*/ 426959 w 426584"/>
                <a:gd name="connsiteY11" fmla="*/ 26909 h 433904"/>
                <a:gd name="connsiteX12" fmla="*/ 378231 w 426584"/>
                <a:gd name="connsiteY12" fmla="*/ 519 h 433904"/>
                <a:gd name="connsiteX13" fmla="*/ 329504 w 426584"/>
                <a:gd name="connsiteY13" fmla="*/ 26909 h 433904"/>
                <a:gd name="connsiteX14" fmla="*/ 378231 w 426584"/>
                <a:gd name="connsiteY14" fmla="*/ 53298 h 433904"/>
                <a:gd name="connsiteX15" fmla="*/ 329504 w 426584"/>
                <a:gd name="connsiteY15" fmla="*/ 26910 h 433904"/>
                <a:gd name="connsiteX16" fmla="*/ 329504 w 426584"/>
                <a:gd name="connsiteY16" fmla="*/ 95928 h 433904"/>
                <a:gd name="connsiteX17" fmla="*/ 378231 w 426584"/>
                <a:gd name="connsiteY17" fmla="*/ 122317 h 433904"/>
                <a:gd name="connsiteX18" fmla="*/ 426959 w 426584"/>
                <a:gd name="connsiteY18" fmla="*/ 95928 h 433904"/>
                <a:gd name="connsiteX19" fmla="*/ 426959 w 426584"/>
                <a:gd name="connsiteY19" fmla="*/ 26910 h 433904"/>
                <a:gd name="connsiteX20" fmla="*/ 378231 w 426584"/>
                <a:gd name="connsiteY20" fmla="*/ 211383 h 433904"/>
                <a:gd name="connsiteX21" fmla="*/ 426959 w 426584"/>
                <a:gd name="connsiteY21" fmla="*/ 184993 h 433904"/>
                <a:gd name="connsiteX22" fmla="*/ 378231 w 426584"/>
                <a:gd name="connsiteY22" fmla="*/ 158604 h 433904"/>
                <a:gd name="connsiteX23" fmla="*/ 329504 w 426584"/>
                <a:gd name="connsiteY23" fmla="*/ 184993 h 433904"/>
                <a:gd name="connsiteX24" fmla="*/ 378231 w 426584"/>
                <a:gd name="connsiteY24" fmla="*/ 211383 h 433904"/>
                <a:gd name="connsiteX25" fmla="*/ 329504 w 426584"/>
                <a:gd name="connsiteY25" fmla="*/ 184995 h 433904"/>
                <a:gd name="connsiteX26" fmla="*/ 329504 w 426584"/>
                <a:gd name="connsiteY26" fmla="*/ 254013 h 433904"/>
                <a:gd name="connsiteX27" fmla="*/ 378231 w 426584"/>
                <a:gd name="connsiteY27" fmla="*/ 280403 h 433904"/>
                <a:gd name="connsiteX28" fmla="*/ 426959 w 426584"/>
                <a:gd name="connsiteY28" fmla="*/ 254013 h 433904"/>
                <a:gd name="connsiteX29" fmla="*/ 426959 w 426584"/>
                <a:gd name="connsiteY29" fmla="*/ 184995 h 433904"/>
                <a:gd name="connsiteX30" fmla="*/ 378231 w 426584"/>
                <a:gd name="connsiteY30" fmla="*/ 365404 h 433904"/>
                <a:gd name="connsiteX31" fmla="*/ 426959 w 426584"/>
                <a:gd name="connsiteY31" fmla="*/ 339014 h 433904"/>
                <a:gd name="connsiteX32" fmla="*/ 378231 w 426584"/>
                <a:gd name="connsiteY32" fmla="*/ 312626 h 433904"/>
                <a:gd name="connsiteX33" fmla="*/ 329504 w 426584"/>
                <a:gd name="connsiteY33" fmla="*/ 339014 h 433904"/>
                <a:gd name="connsiteX34" fmla="*/ 378231 w 426584"/>
                <a:gd name="connsiteY34" fmla="*/ 365404 h 433904"/>
                <a:gd name="connsiteX35" fmla="*/ 329504 w 426584"/>
                <a:gd name="connsiteY35" fmla="*/ 339016 h 433904"/>
                <a:gd name="connsiteX36" fmla="*/ 329504 w 426584"/>
                <a:gd name="connsiteY36" fmla="*/ 408035 h 433904"/>
                <a:gd name="connsiteX37" fmla="*/ 378231 w 426584"/>
                <a:gd name="connsiteY37" fmla="*/ 434423 h 433904"/>
                <a:gd name="connsiteX38" fmla="*/ 426959 w 426584"/>
                <a:gd name="connsiteY38" fmla="*/ 408035 h 433904"/>
                <a:gd name="connsiteX39" fmla="*/ 426959 w 426584"/>
                <a:gd name="connsiteY39" fmla="*/ 339016 h 433904"/>
                <a:gd name="connsiteX40" fmla="*/ 283905 w 426584"/>
                <a:gd name="connsiteY40" fmla="*/ 59515 h 433904"/>
                <a:gd name="connsiteX41" fmla="*/ 245837 w 426584"/>
                <a:gd name="connsiteY41" fmla="*/ 59515 h 433904"/>
                <a:gd name="connsiteX42" fmla="*/ 245837 w 426584"/>
                <a:gd name="connsiteY42" fmla="*/ 375427 h 433904"/>
                <a:gd name="connsiteX43" fmla="*/ 283905 w 426584"/>
                <a:gd name="connsiteY43" fmla="*/ 375427 h 433904"/>
                <a:gd name="connsiteX44" fmla="*/ 283905 w 426584"/>
                <a:gd name="connsiteY44" fmla="*/ 217471 h 433904"/>
                <a:gd name="connsiteX45" fmla="*/ 198251 w 426584"/>
                <a:gd name="connsiteY45" fmla="*/ 217471 h 433904"/>
                <a:gd name="connsiteX46" fmla="*/ 375 w 426584"/>
                <a:gd name="connsiteY46" fmla="*/ 219966 h 433904"/>
                <a:gd name="connsiteX47" fmla="*/ 76512 w 426584"/>
                <a:gd name="connsiteY47" fmla="*/ 249230 h 433904"/>
                <a:gd name="connsiteX48" fmla="*/ 152650 w 426584"/>
                <a:gd name="connsiteY48" fmla="*/ 219966 h 43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26584" h="433904">
                  <a:moveTo>
                    <a:pt x="76512" y="188927"/>
                  </a:moveTo>
                  <a:cubicBezTo>
                    <a:pt x="118561" y="188927"/>
                    <a:pt x="152649" y="175295"/>
                    <a:pt x="152649" y="158478"/>
                  </a:cubicBezTo>
                  <a:cubicBezTo>
                    <a:pt x="152649" y="141661"/>
                    <a:pt x="118561" y="128029"/>
                    <a:pt x="76512" y="128029"/>
                  </a:cubicBezTo>
                  <a:cubicBezTo>
                    <a:pt x="34463" y="128029"/>
                    <a:pt x="375" y="141661"/>
                    <a:pt x="375" y="158478"/>
                  </a:cubicBezTo>
                  <a:cubicBezTo>
                    <a:pt x="375" y="175295"/>
                    <a:pt x="34463" y="188927"/>
                    <a:pt x="76512" y="188927"/>
                  </a:cubicBezTo>
                  <a:close/>
                  <a:moveTo>
                    <a:pt x="375" y="158475"/>
                  </a:moveTo>
                  <a:lnTo>
                    <a:pt x="375" y="280273"/>
                  </a:lnTo>
                  <a:cubicBezTo>
                    <a:pt x="375" y="297401"/>
                    <a:pt x="34637" y="310723"/>
                    <a:pt x="76512" y="310723"/>
                  </a:cubicBezTo>
                  <a:cubicBezTo>
                    <a:pt x="118387" y="310723"/>
                    <a:pt x="152649" y="297401"/>
                    <a:pt x="152649" y="280273"/>
                  </a:cubicBezTo>
                  <a:lnTo>
                    <a:pt x="152649" y="158475"/>
                  </a:lnTo>
                  <a:moveTo>
                    <a:pt x="378231" y="53298"/>
                  </a:moveTo>
                  <a:cubicBezTo>
                    <a:pt x="405144" y="53298"/>
                    <a:pt x="426959" y="41483"/>
                    <a:pt x="426959" y="26909"/>
                  </a:cubicBezTo>
                  <a:cubicBezTo>
                    <a:pt x="426959" y="12334"/>
                    <a:pt x="405144" y="519"/>
                    <a:pt x="378231" y="519"/>
                  </a:cubicBezTo>
                  <a:cubicBezTo>
                    <a:pt x="351321" y="519"/>
                    <a:pt x="329504" y="12334"/>
                    <a:pt x="329504" y="26909"/>
                  </a:cubicBezTo>
                  <a:cubicBezTo>
                    <a:pt x="329504" y="41483"/>
                    <a:pt x="351321" y="53298"/>
                    <a:pt x="378231" y="53298"/>
                  </a:cubicBezTo>
                  <a:close/>
                  <a:moveTo>
                    <a:pt x="329504" y="26910"/>
                  </a:moveTo>
                  <a:lnTo>
                    <a:pt x="329504" y="95928"/>
                  </a:lnTo>
                  <a:cubicBezTo>
                    <a:pt x="329504" y="110138"/>
                    <a:pt x="351839" y="122317"/>
                    <a:pt x="378231" y="122317"/>
                  </a:cubicBezTo>
                  <a:cubicBezTo>
                    <a:pt x="404626" y="122317"/>
                    <a:pt x="426959" y="110138"/>
                    <a:pt x="426959" y="95928"/>
                  </a:cubicBezTo>
                  <a:lnTo>
                    <a:pt x="426959" y="26910"/>
                  </a:lnTo>
                  <a:moveTo>
                    <a:pt x="378231" y="211383"/>
                  </a:moveTo>
                  <a:cubicBezTo>
                    <a:pt x="405144" y="211383"/>
                    <a:pt x="426959" y="199567"/>
                    <a:pt x="426959" y="184993"/>
                  </a:cubicBezTo>
                  <a:cubicBezTo>
                    <a:pt x="426959" y="170419"/>
                    <a:pt x="405144" y="158604"/>
                    <a:pt x="378231" y="158604"/>
                  </a:cubicBezTo>
                  <a:cubicBezTo>
                    <a:pt x="351321" y="158604"/>
                    <a:pt x="329504" y="170419"/>
                    <a:pt x="329504" y="184993"/>
                  </a:cubicBezTo>
                  <a:cubicBezTo>
                    <a:pt x="329504" y="199567"/>
                    <a:pt x="351321" y="211383"/>
                    <a:pt x="378231" y="211383"/>
                  </a:cubicBezTo>
                  <a:close/>
                  <a:moveTo>
                    <a:pt x="329504" y="184995"/>
                  </a:moveTo>
                  <a:lnTo>
                    <a:pt x="329504" y="254013"/>
                  </a:lnTo>
                  <a:cubicBezTo>
                    <a:pt x="329504" y="268223"/>
                    <a:pt x="351839" y="280403"/>
                    <a:pt x="378231" y="280403"/>
                  </a:cubicBezTo>
                  <a:cubicBezTo>
                    <a:pt x="404626" y="280403"/>
                    <a:pt x="426959" y="268223"/>
                    <a:pt x="426959" y="254013"/>
                  </a:cubicBezTo>
                  <a:lnTo>
                    <a:pt x="426959" y="184995"/>
                  </a:lnTo>
                  <a:moveTo>
                    <a:pt x="378231" y="365404"/>
                  </a:moveTo>
                  <a:cubicBezTo>
                    <a:pt x="405144" y="365404"/>
                    <a:pt x="426959" y="353590"/>
                    <a:pt x="426959" y="339014"/>
                  </a:cubicBezTo>
                  <a:cubicBezTo>
                    <a:pt x="426959" y="324440"/>
                    <a:pt x="405144" y="312626"/>
                    <a:pt x="378231" y="312626"/>
                  </a:cubicBezTo>
                  <a:cubicBezTo>
                    <a:pt x="351321" y="312626"/>
                    <a:pt x="329504" y="324440"/>
                    <a:pt x="329504" y="339014"/>
                  </a:cubicBezTo>
                  <a:cubicBezTo>
                    <a:pt x="329504" y="353590"/>
                    <a:pt x="351321" y="365404"/>
                    <a:pt x="378231" y="365404"/>
                  </a:cubicBezTo>
                  <a:close/>
                  <a:moveTo>
                    <a:pt x="329504" y="339016"/>
                  </a:moveTo>
                  <a:lnTo>
                    <a:pt x="329504" y="408035"/>
                  </a:lnTo>
                  <a:cubicBezTo>
                    <a:pt x="329504" y="422243"/>
                    <a:pt x="351839" y="434423"/>
                    <a:pt x="378231" y="434423"/>
                  </a:cubicBezTo>
                  <a:cubicBezTo>
                    <a:pt x="404626" y="434423"/>
                    <a:pt x="426959" y="422243"/>
                    <a:pt x="426959" y="408035"/>
                  </a:cubicBezTo>
                  <a:lnTo>
                    <a:pt x="426959" y="339016"/>
                  </a:lnTo>
                  <a:moveTo>
                    <a:pt x="283905" y="59515"/>
                  </a:moveTo>
                  <a:lnTo>
                    <a:pt x="245837" y="59515"/>
                  </a:lnTo>
                  <a:lnTo>
                    <a:pt x="245837" y="375427"/>
                  </a:lnTo>
                  <a:lnTo>
                    <a:pt x="283905" y="375427"/>
                  </a:lnTo>
                  <a:moveTo>
                    <a:pt x="283905" y="217471"/>
                  </a:moveTo>
                  <a:lnTo>
                    <a:pt x="198251" y="217471"/>
                  </a:lnTo>
                  <a:moveTo>
                    <a:pt x="375" y="219966"/>
                  </a:moveTo>
                  <a:cubicBezTo>
                    <a:pt x="375" y="236063"/>
                    <a:pt x="33299" y="249230"/>
                    <a:pt x="76512" y="249230"/>
                  </a:cubicBezTo>
                  <a:cubicBezTo>
                    <a:pt x="119725" y="249230"/>
                    <a:pt x="152650" y="236063"/>
                    <a:pt x="152650" y="219966"/>
                  </a:cubicBezTo>
                </a:path>
              </a:pathLst>
            </a:custGeom>
            <a:noFill/>
            <a:ln w="19026" cap="rnd">
              <a:solidFill>
                <a:srgbClr val="1AC3FB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</p:grpSp>
    </p:spTree>
    <p:extLst>
      <p:ext uri="{BB962C8B-B14F-4D97-AF65-F5344CB8AC3E}">
        <p14:creationId xmlns:p14="http://schemas.microsoft.com/office/powerpoint/2010/main" val="223963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868272AF-C24E-6F99-A8B8-AEBA0A3F8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>
            <a:extLst>
              <a:ext uri="{FF2B5EF4-FFF2-40B4-BE49-F238E27FC236}">
                <a16:creationId xmlns:a16="http://schemas.microsoft.com/office/drawing/2014/main" id="{03614CF9-BA33-48CF-FA94-F6A4891166F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ZeroShot</a:t>
            </a:r>
            <a:endParaRPr lang="en-US"/>
          </a:p>
        </p:txBody>
      </p:sp>
      <p:cxnSp>
        <p:nvCxnSpPr>
          <p:cNvPr id="222" name="Google Shape;222;p45">
            <a:extLst>
              <a:ext uri="{FF2B5EF4-FFF2-40B4-BE49-F238E27FC236}">
                <a16:creationId xmlns:a16="http://schemas.microsoft.com/office/drawing/2014/main" id="{18953E58-F63C-3852-422A-3B8342CCC1DA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5" name="Gráfico 2">
            <a:extLst>
              <a:ext uri="{FF2B5EF4-FFF2-40B4-BE49-F238E27FC236}">
                <a16:creationId xmlns:a16="http://schemas.microsoft.com/office/drawing/2014/main" id="{267BA538-FAE1-592A-298D-8EA243A67477}"/>
              </a:ext>
            </a:extLst>
          </p:cNvPr>
          <p:cNvGrpSpPr/>
          <p:nvPr/>
        </p:nvGrpSpPr>
        <p:grpSpPr>
          <a:xfrm>
            <a:off x="1165899" y="1822436"/>
            <a:ext cx="6661576" cy="1899468"/>
            <a:chOff x="1645926" y="2838938"/>
            <a:chExt cx="8882099" cy="2532627"/>
          </a:xfrm>
        </p:grpSpPr>
        <p:sp>
          <p:nvSpPr>
            <p:cNvPr id="6" name="CuadroTexto 8">
              <a:extLst>
                <a:ext uri="{FF2B5EF4-FFF2-40B4-BE49-F238E27FC236}">
                  <a16:creationId xmlns:a16="http://schemas.microsoft.com/office/drawing/2014/main" id="{C0887531-0C63-0F9C-9CF1-E774F6F5679A}"/>
                </a:ext>
              </a:extLst>
            </p:cNvPr>
            <p:cNvSpPr txBox="1"/>
            <p:nvPr/>
          </p:nvSpPr>
          <p:spPr>
            <a:xfrm>
              <a:off x="3469846" y="3061488"/>
              <a:ext cx="748325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FB6762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GPT-2</a:t>
              </a:r>
            </a:p>
          </p:txBody>
        </p:sp>
        <p:sp>
          <p:nvSpPr>
            <p:cNvPr id="7" name="CuadroTexto 9">
              <a:extLst>
                <a:ext uri="{FF2B5EF4-FFF2-40B4-BE49-F238E27FC236}">
                  <a16:creationId xmlns:a16="http://schemas.microsoft.com/office/drawing/2014/main" id="{60C9AE87-B4CE-12C5-4B80-7CBE60B0ACB6}"/>
                </a:ext>
              </a:extLst>
            </p:cNvPr>
            <p:cNvSpPr txBox="1"/>
            <p:nvPr/>
          </p:nvSpPr>
          <p:spPr>
            <a:xfrm>
              <a:off x="7785221" y="3061488"/>
              <a:ext cx="912818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Llama 2</a:t>
              </a:r>
            </a:p>
          </p:txBody>
        </p:sp>
        <p:sp>
          <p:nvSpPr>
            <p:cNvPr id="8" name="CuadroTexto 10">
              <a:extLst>
                <a:ext uri="{FF2B5EF4-FFF2-40B4-BE49-F238E27FC236}">
                  <a16:creationId xmlns:a16="http://schemas.microsoft.com/office/drawing/2014/main" id="{058CE032-46C7-802E-D68D-AB4B5CCCE41A}"/>
                </a:ext>
              </a:extLst>
            </p:cNvPr>
            <p:cNvSpPr txBox="1"/>
            <p:nvPr/>
          </p:nvSpPr>
          <p:spPr>
            <a:xfrm>
              <a:off x="1652506" y="3431261"/>
              <a:ext cx="2629715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1.5B - Modelo antiguo con </a:t>
              </a:r>
            </a:p>
          </p:txBody>
        </p:sp>
        <p:sp>
          <p:nvSpPr>
            <p:cNvPr id="9" name="CuadroTexto 11">
              <a:extLst>
                <a:ext uri="{FF2B5EF4-FFF2-40B4-BE49-F238E27FC236}">
                  <a16:creationId xmlns:a16="http://schemas.microsoft.com/office/drawing/2014/main" id="{028A4135-BAD3-3133-3DA6-8D24F47F6496}"/>
                </a:ext>
              </a:extLst>
            </p:cNvPr>
            <p:cNvSpPr txBox="1"/>
            <p:nvPr/>
          </p:nvSpPr>
          <p:spPr>
            <a:xfrm>
              <a:off x="1645926" y="3677776"/>
              <a:ext cx="2588592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bajo rendimiento ~30-40%</a:t>
              </a:r>
            </a:p>
          </p:txBody>
        </p:sp>
        <p:sp>
          <p:nvSpPr>
            <p:cNvPr id="10" name="CuadroTexto 12">
              <a:extLst>
                <a:ext uri="{FF2B5EF4-FFF2-40B4-BE49-F238E27FC236}">
                  <a16:creationId xmlns:a16="http://schemas.microsoft.com/office/drawing/2014/main" id="{01632C42-0AD2-7A1E-6DC0-B828DC47B208}"/>
                </a:ext>
              </a:extLst>
            </p:cNvPr>
            <p:cNvSpPr txBox="1"/>
            <p:nvPr/>
          </p:nvSpPr>
          <p:spPr>
            <a:xfrm>
              <a:off x="7785221" y="3431261"/>
              <a:ext cx="2434379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7B - Mejor capacidad de </a:t>
              </a:r>
            </a:p>
          </p:txBody>
        </p:sp>
        <p:sp>
          <p:nvSpPr>
            <p:cNvPr id="11" name="CuadroTexto 13">
              <a:extLst>
                <a:ext uri="{FF2B5EF4-FFF2-40B4-BE49-F238E27FC236}">
                  <a16:creationId xmlns:a16="http://schemas.microsoft.com/office/drawing/2014/main" id="{17C65392-585B-DB0D-6852-ACFF4A2CE1A7}"/>
                </a:ext>
              </a:extLst>
            </p:cNvPr>
            <p:cNvSpPr txBox="1"/>
            <p:nvPr/>
          </p:nvSpPr>
          <p:spPr>
            <a:xfrm>
              <a:off x="7785221" y="3677776"/>
              <a:ext cx="1879215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razonamiento con </a:t>
              </a:r>
            </a:p>
          </p:txBody>
        </p:sp>
        <p:sp>
          <p:nvSpPr>
            <p:cNvPr id="12" name="CuadroTexto 14">
              <a:extLst>
                <a:ext uri="{FF2B5EF4-FFF2-40B4-BE49-F238E27FC236}">
                  <a16:creationId xmlns:a16="http://schemas.microsoft.com/office/drawing/2014/main" id="{94FF0CE8-E7F1-04F4-99BE-538486118D80}"/>
                </a:ext>
              </a:extLst>
            </p:cNvPr>
            <p:cNvSpPr txBox="1"/>
            <p:nvPr/>
          </p:nvSpPr>
          <p:spPr>
            <a:xfrm>
              <a:off x="7785221" y="3924291"/>
              <a:ext cx="2742804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desempeño medio ~50-60%</a:t>
              </a:r>
            </a:p>
          </p:txBody>
        </p:sp>
        <p:sp>
          <p:nvSpPr>
            <p:cNvPr id="13" name="CuadroTexto 15">
              <a:extLst>
                <a:ext uri="{FF2B5EF4-FFF2-40B4-BE49-F238E27FC236}">
                  <a16:creationId xmlns:a16="http://schemas.microsoft.com/office/drawing/2014/main" id="{36D89BE7-3B92-6418-4423-0E7784FA95E6}"/>
                </a:ext>
              </a:extLst>
            </p:cNvPr>
            <p:cNvSpPr txBox="1"/>
            <p:nvPr/>
          </p:nvSpPr>
          <p:spPr>
            <a:xfrm>
              <a:off x="2972049" y="4417322"/>
              <a:ext cx="1868934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F79438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Mistral-7B + </a:t>
              </a:r>
              <a:r>
                <a:rPr lang="es-ES" sz="1125" b="1" spc="0" baseline="0" err="1">
                  <a:ln/>
                  <a:solidFill>
                    <a:srgbClr val="F79438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LoRA</a:t>
              </a:r>
            </a:p>
          </p:txBody>
        </p:sp>
        <p:sp>
          <p:nvSpPr>
            <p:cNvPr id="14" name="CuadroTexto 16">
              <a:extLst>
                <a:ext uri="{FF2B5EF4-FFF2-40B4-BE49-F238E27FC236}">
                  <a16:creationId xmlns:a16="http://schemas.microsoft.com/office/drawing/2014/main" id="{650CF048-D27F-579E-0B03-2E040354A9B7}"/>
                </a:ext>
              </a:extLst>
            </p:cNvPr>
            <p:cNvSpPr txBox="1"/>
            <p:nvPr/>
          </p:nvSpPr>
          <p:spPr>
            <a:xfrm>
              <a:off x="7168372" y="4417322"/>
              <a:ext cx="1385736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 err="1">
                  <a:ln/>
                  <a:solidFill>
                    <a:srgbClr val="4F91FC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Deepseek</a:t>
              </a:r>
              <a:r>
                <a:rPr lang="es-ES" sz="1125" b="1" spc="0" baseline="0">
                  <a:ln/>
                  <a:solidFill>
                    <a:srgbClr val="4F91FC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 R1</a:t>
              </a:r>
            </a:p>
          </p:txBody>
        </p:sp>
        <p:sp>
          <p:nvSpPr>
            <p:cNvPr id="15" name="CuadroTexto 17">
              <a:extLst>
                <a:ext uri="{FF2B5EF4-FFF2-40B4-BE49-F238E27FC236}">
                  <a16:creationId xmlns:a16="http://schemas.microsoft.com/office/drawing/2014/main" id="{D8D897D7-07C9-4ECC-F0B4-4A14350412CB}"/>
                </a:ext>
              </a:extLst>
            </p:cNvPr>
            <p:cNvSpPr txBox="1"/>
            <p:nvPr/>
          </p:nvSpPr>
          <p:spPr>
            <a:xfrm>
              <a:off x="2668456" y="4787094"/>
              <a:ext cx="2228763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7B - Con </a:t>
              </a:r>
              <a:r>
                <a:rPr lang="es-ES" sz="1125" spc="0" baseline="0" err="1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LoRA</a:t>
              </a:r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 mejora </a:t>
              </a:r>
            </a:p>
          </p:txBody>
        </p:sp>
        <p:sp>
          <p:nvSpPr>
            <p:cNvPr id="16" name="CuadroTexto 18">
              <a:extLst>
                <a:ext uri="{FF2B5EF4-FFF2-40B4-BE49-F238E27FC236}">
                  <a16:creationId xmlns:a16="http://schemas.microsoft.com/office/drawing/2014/main" id="{59838CC6-0A0F-6DA9-25E0-77310ADB11D0}"/>
                </a:ext>
              </a:extLst>
            </p:cNvPr>
            <p:cNvSpPr txBox="1"/>
            <p:nvPr/>
          </p:nvSpPr>
          <p:spPr>
            <a:xfrm>
              <a:off x="1682834" y="5033610"/>
              <a:ext cx="3164317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rendimiento medio-alto ~60-70%</a:t>
              </a:r>
            </a:p>
          </p:txBody>
        </p:sp>
        <p:sp>
          <p:nvSpPr>
            <p:cNvPr id="17" name="CuadroTexto 19">
              <a:extLst>
                <a:ext uri="{FF2B5EF4-FFF2-40B4-BE49-F238E27FC236}">
                  <a16:creationId xmlns:a16="http://schemas.microsoft.com/office/drawing/2014/main" id="{67E6CD24-BB4E-3441-E145-FFFD79F1D666}"/>
                </a:ext>
              </a:extLst>
            </p:cNvPr>
            <p:cNvSpPr txBox="1"/>
            <p:nvPr/>
          </p:nvSpPr>
          <p:spPr>
            <a:xfrm>
              <a:off x="7168372" y="4787094"/>
              <a:ext cx="3164318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8B- Destilado con Llama + </a:t>
              </a:r>
              <a:r>
                <a:rPr lang="es-ES" sz="1125" spc="0" baseline="0" err="1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LoRA</a:t>
              </a:r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 </a:t>
              </a:r>
            </a:p>
          </p:txBody>
        </p:sp>
        <p:sp>
          <p:nvSpPr>
            <p:cNvPr id="18" name="CuadroTexto 20">
              <a:extLst>
                <a:ext uri="{FF2B5EF4-FFF2-40B4-BE49-F238E27FC236}">
                  <a16:creationId xmlns:a16="http://schemas.microsoft.com/office/drawing/2014/main" id="{7CCA2B44-D9FE-0EA3-DFDE-F6F8D2ECF58B}"/>
                </a:ext>
              </a:extLst>
            </p:cNvPr>
            <p:cNvSpPr txBox="1"/>
            <p:nvPr/>
          </p:nvSpPr>
          <p:spPr>
            <a:xfrm>
              <a:off x="7168372" y="5033610"/>
              <a:ext cx="2907297" cy="33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con alto desempeño ~75-85%</a:t>
              </a:r>
            </a:p>
          </p:txBody>
        </p:sp>
        <p:grpSp>
          <p:nvGrpSpPr>
            <p:cNvPr id="19" name="Gráfico 2">
              <a:extLst>
                <a:ext uri="{FF2B5EF4-FFF2-40B4-BE49-F238E27FC236}">
                  <a16:creationId xmlns:a16="http://schemas.microsoft.com/office/drawing/2014/main" id="{1B906925-00B9-9394-3219-DE84423F5187}"/>
                </a:ext>
              </a:extLst>
            </p:cNvPr>
            <p:cNvGrpSpPr/>
            <p:nvPr/>
          </p:nvGrpSpPr>
          <p:grpSpPr>
            <a:xfrm>
              <a:off x="6334538" y="3862161"/>
              <a:ext cx="781342" cy="986061"/>
              <a:chOff x="6334538" y="3862161"/>
              <a:chExt cx="781342" cy="986061"/>
            </a:xfrm>
            <a:noFill/>
          </p:grpSpPr>
          <p:sp>
            <p:nvSpPr>
              <p:cNvPr id="33" name="Forma libre 22">
                <a:extLst>
                  <a:ext uri="{FF2B5EF4-FFF2-40B4-BE49-F238E27FC236}">
                    <a16:creationId xmlns:a16="http://schemas.microsoft.com/office/drawing/2014/main" id="{73CC85CB-23AA-D820-AF20-7E794938E821}"/>
                  </a:ext>
                </a:extLst>
              </p:cNvPr>
              <p:cNvSpPr/>
              <p:nvPr/>
            </p:nvSpPr>
            <p:spPr>
              <a:xfrm>
                <a:off x="6499031" y="4231934"/>
                <a:ext cx="616849" cy="616288"/>
              </a:xfrm>
              <a:custGeom>
                <a:avLst/>
                <a:gdLst>
                  <a:gd name="connsiteX0" fmla="*/ 570760 w 616849"/>
                  <a:gd name="connsiteY0" fmla="*/ 415834 h 616288"/>
                  <a:gd name="connsiteX1" fmla="*/ 576217 w 616849"/>
                  <a:gd name="connsiteY1" fmla="*/ 457293 h 616288"/>
                  <a:gd name="connsiteX2" fmla="*/ 416864 w 616849"/>
                  <a:gd name="connsiteY2" fmla="*/ 616501 h 616288"/>
                  <a:gd name="connsiteX3" fmla="*/ 331213 w 616849"/>
                  <a:gd name="connsiteY3" fmla="*/ 591572 h 616288"/>
                  <a:gd name="connsiteX4" fmla="*/ 272933 w 616849"/>
                  <a:gd name="connsiteY4" fmla="*/ 606230 h 616288"/>
                  <a:gd name="connsiteX5" fmla="*/ 187097 w 616849"/>
                  <a:gd name="connsiteY5" fmla="*/ 570947 h 616288"/>
                  <a:gd name="connsiteX6" fmla="*/ 154703 w 616849"/>
                  <a:gd name="connsiteY6" fmla="*/ 575415 h 616288"/>
                  <a:gd name="connsiteX7" fmla="*/ 31333 w 616849"/>
                  <a:gd name="connsiteY7" fmla="*/ 447022 h 616288"/>
                  <a:gd name="connsiteX8" fmla="*/ 35556 w 616849"/>
                  <a:gd name="connsiteY8" fmla="*/ 413594 h 616288"/>
                  <a:gd name="connsiteX9" fmla="*/ 491 w 616849"/>
                  <a:gd name="connsiteY9" fmla="*/ 334036 h 616288"/>
                  <a:gd name="connsiteX10" fmla="*/ 47511 w 616849"/>
                  <a:gd name="connsiteY10" fmla="*/ 244994 h 616288"/>
                  <a:gd name="connsiteX11" fmla="*/ 31333 w 616849"/>
                  <a:gd name="connsiteY11" fmla="*/ 179964 h 616288"/>
                  <a:gd name="connsiteX12" fmla="*/ 170125 w 616849"/>
                  <a:gd name="connsiteY12" fmla="*/ 41299 h 616288"/>
                  <a:gd name="connsiteX13" fmla="*/ 186428 w 616849"/>
                  <a:gd name="connsiteY13" fmla="*/ 42246 h 616288"/>
                  <a:gd name="connsiteX14" fmla="*/ 319196 w 616849"/>
                  <a:gd name="connsiteY14" fmla="*/ 213 h 616288"/>
                  <a:gd name="connsiteX15" fmla="*/ 472571 w 616849"/>
                  <a:gd name="connsiteY15" fmla="*/ 58743 h 616288"/>
                  <a:gd name="connsiteX16" fmla="*/ 509392 w 616849"/>
                  <a:gd name="connsiteY16" fmla="*/ 51570 h 616288"/>
                  <a:gd name="connsiteX17" fmla="*/ 607059 w 616849"/>
                  <a:gd name="connsiteY17" fmla="*/ 149149 h 616288"/>
                  <a:gd name="connsiteX18" fmla="*/ 582839 w 616849"/>
                  <a:gd name="connsiteY18" fmla="*/ 213470 h 616288"/>
                  <a:gd name="connsiteX19" fmla="*/ 617340 w 616849"/>
                  <a:gd name="connsiteY19" fmla="*/ 308357 h 616288"/>
                  <a:gd name="connsiteX20" fmla="*/ 570760 w 616849"/>
                  <a:gd name="connsiteY20" fmla="*/ 415834 h 61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6849" h="616288">
                    <a:moveTo>
                      <a:pt x="570760" y="415834"/>
                    </a:moveTo>
                    <a:cubicBezTo>
                      <a:pt x="574319" y="429053"/>
                      <a:pt x="576217" y="442951"/>
                      <a:pt x="576217" y="457293"/>
                    </a:cubicBezTo>
                    <a:cubicBezTo>
                      <a:pt x="576217" y="545221"/>
                      <a:pt x="504872" y="616501"/>
                      <a:pt x="416864" y="616501"/>
                    </a:cubicBezTo>
                    <a:cubicBezTo>
                      <a:pt x="385337" y="616501"/>
                      <a:pt x="355949" y="607349"/>
                      <a:pt x="331213" y="591572"/>
                    </a:cubicBezTo>
                    <a:cubicBezTo>
                      <a:pt x="314013" y="600899"/>
                      <a:pt x="294124" y="606230"/>
                      <a:pt x="272933" y="606230"/>
                    </a:cubicBezTo>
                    <a:cubicBezTo>
                      <a:pt x="239132" y="606230"/>
                      <a:pt x="208645" y="592671"/>
                      <a:pt x="187097" y="570947"/>
                    </a:cubicBezTo>
                    <a:cubicBezTo>
                      <a:pt x="176774" y="573864"/>
                      <a:pt x="165914" y="575415"/>
                      <a:pt x="154703" y="575415"/>
                    </a:cubicBezTo>
                    <a:cubicBezTo>
                      <a:pt x="86568" y="575415"/>
                      <a:pt x="31333" y="517932"/>
                      <a:pt x="31333" y="447022"/>
                    </a:cubicBezTo>
                    <a:cubicBezTo>
                      <a:pt x="31333" y="435458"/>
                      <a:pt x="32803" y="424252"/>
                      <a:pt x="35556" y="413594"/>
                    </a:cubicBezTo>
                    <a:cubicBezTo>
                      <a:pt x="14005" y="393876"/>
                      <a:pt x="491" y="365533"/>
                      <a:pt x="491" y="334036"/>
                    </a:cubicBezTo>
                    <a:cubicBezTo>
                      <a:pt x="491" y="297056"/>
                      <a:pt x="19119" y="264424"/>
                      <a:pt x="47511" y="244994"/>
                    </a:cubicBezTo>
                    <a:cubicBezTo>
                      <a:pt x="37185" y="225599"/>
                      <a:pt x="31333" y="203464"/>
                      <a:pt x="31333" y="179964"/>
                    </a:cubicBezTo>
                    <a:cubicBezTo>
                      <a:pt x="31333" y="103382"/>
                      <a:pt x="93473" y="41299"/>
                      <a:pt x="170125" y="41299"/>
                    </a:cubicBezTo>
                    <a:cubicBezTo>
                      <a:pt x="175640" y="41299"/>
                      <a:pt x="181080" y="41620"/>
                      <a:pt x="186428" y="42246"/>
                    </a:cubicBezTo>
                    <a:cubicBezTo>
                      <a:pt x="223713" y="15806"/>
                      <a:pt x="269589" y="213"/>
                      <a:pt x="319196" y="213"/>
                    </a:cubicBezTo>
                    <a:cubicBezTo>
                      <a:pt x="378383" y="213"/>
                      <a:pt x="432260" y="22410"/>
                      <a:pt x="472571" y="58743"/>
                    </a:cubicBezTo>
                    <a:cubicBezTo>
                      <a:pt x="483934" y="54119"/>
                      <a:pt x="496365" y="51570"/>
                      <a:pt x="509392" y="51570"/>
                    </a:cubicBezTo>
                    <a:cubicBezTo>
                      <a:pt x="563332" y="51570"/>
                      <a:pt x="607059" y="95258"/>
                      <a:pt x="607059" y="149149"/>
                    </a:cubicBezTo>
                    <a:cubicBezTo>
                      <a:pt x="607059" y="173790"/>
                      <a:pt x="597918" y="196296"/>
                      <a:pt x="582839" y="213470"/>
                    </a:cubicBezTo>
                    <a:cubicBezTo>
                      <a:pt x="604317" y="238791"/>
                      <a:pt x="617340" y="271998"/>
                      <a:pt x="617340" y="308357"/>
                    </a:cubicBezTo>
                    <a:cubicBezTo>
                      <a:pt x="617340" y="351104"/>
                      <a:pt x="599339" y="389494"/>
                      <a:pt x="570760" y="415834"/>
                    </a:cubicBezTo>
                    <a:close/>
                  </a:path>
                </a:pathLst>
              </a:custGeom>
              <a:noFill/>
              <a:ln w="20552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34" name="Forma libre 23">
                <a:extLst>
                  <a:ext uri="{FF2B5EF4-FFF2-40B4-BE49-F238E27FC236}">
                    <a16:creationId xmlns:a16="http://schemas.microsoft.com/office/drawing/2014/main" id="{CFDCEF1D-BBE5-2650-6AD3-0B4722918934}"/>
                  </a:ext>
                </a:extLst>
              </p:cNvPr>
              <p:cNvSpPr/>
              <p:nvPr/>
            </p:nvSpPr>
            <p:spPr>
              <a:xfrm>
                <a:off x="6334538" y="3862161"/>
                <a:ext cx="246739" cy="328686"/>
              </a:xfrm>
              <a:custGeom>
                <a:avLst/>
                <a:gdLst>
                  <a:gd name="connsiteX0" fmla="*/ 82738 w 246739"/>
                  <a:gd name="connsiteY0" fmla="*/ 246728 h 328686"/>
                  <a:gd name="connsiteX1" fmla="*/ 164984 w 246739"/>
                  <a:gd name="connsiteY1" fmla="*/ 328900 h 328686"/>
                  <a:gd name="connsiteX2" fmla="*/ 247231 w 246739"/>
                  <a:gd name="connsiteY2" fmla="*/ 246728 h 328686"/>
                  <a:gd name="connsiteX3" fmla="*/ 164984 w 246739"/>
                  <a:gd name="connsiteY3" fmla="*/ 164556 h 328686"/>
                  <a:gd name="connsiteX4" fmla="*/ 82738 w 246739"/>
                  <a:gd name="connsiteY4" fmla="*/ 246728 h 328686"/>
                  <a:gd name="connsiteX5" fmla="*/ 491 w 246739"/>
                  <a:gd name="connsiteY5" fmla="*/ 41299 h 328686"/>
                  <a:gd name="connsiteX6" fmla="*/ 41614 w 246739"/>
                  <a:gd name="connsiteY6" fmla="*/ 213 h 328686"/>
                  <a:gd name="connsiteX7" fmla="*/ 82738 w 246739"/>
                  <a:gd name="connsiteY7" fmla="*/ 41299 h 328686"/>
                  <a:gd name="connsiteX8" fmla="*/ 41614 w 246739"/>
                  <a:gd name="connsiteY8" fmla="*/ 82385 h 328686"/>
                  <a:gd name="connsiteX9" fmla="*/ 491 w 246739"/>
                  <a:gd name="connsiteY9" fmla="*/ 41299 h 32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739" h="328686">
                    <a:moveTo>
                      <a:pt x="82738" y="246728"/>
                    </a:moveTo>
                    <a:cubicBezTo>
                      <a:pt x="82738" y="292111"/>
                      <a:pt x="119560" y="328900"/>
                      <a:pt x="164984" y="328900"/>
                    </a:cubicBezTo>
                    <a:cubicBezTo>
                      <a:pt x="210408" y="328900"/>
                      <a:pt x="247231" y="292111"/>
                      <a:pt x="247231" y="246728"/>
                    </a:cubicBezTo>
                    <a:cubicBezTo>
                      <a:pt x="247231" y="201346"/>
                      <a:pt x="210408" y="164556"/>
                      <a:pt x="164984" y="164556"/>
                    </a:cubicBezTo>
                    <a:cubicBezTo>
                      <a:pt x="119560" y="164556"/>
                      <a:pt x="82738" y="201346"/>
                      <a:pt x="82738" y="246728"/>
                    </a:cubicBezTo>
                    <a:moveTo>
                      <a:pt x="491" y="41299"/>
                    </a:moveTo>
                    <a:cubicBezTo>
                      <a:pt x="491" y="18608"/>
                      <a:pt x="18903" y="213"/>
                      <a:pt x="41614" y="213"/>
                    </a:cubicBezTo>
                    <a:cubicBezTo>
                      <a:pt x="64326" y="213"/>
                      <a:pt x="82738" y="18608"/>
                      <a:pt x="82738" y="41299"/>
                    </a:cubicBezTo>
                    <a:cubicBezTo>
                      <a:pt x="82738" y="63990"/>
                      <a:pt x="64326" y="82385"/>
                      <a:pt x="41614" y="82385"/>
                    </a:cubicBezTo>
                    <a:cubicBezTo>
                      <a:pt x="18903" y="82385"/>
                      <a:pt x="491" y="63990"/>
                      <a:pt x="491" y="41299"/>
                    </a:cubicBezTo>
                  </a:path>
                </a:pathLst>
              </a:custGeom>
              <a:noFill/>
              <a:ln w="20552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20" name="Gráfico 2">
              <a:extLst>
                <a:ext uri="{FF2B5EF4-FFF2-40B4-BE49-F238E27FC236}">
                  <a16:creationId xmlns:a16="http://schemas.microsoft.com/office/drawing/2014/main" id="{012884B2-4C3E-14AF-EEB1-0A15F264B6BD}"/>
                </a:ext>
              </a:extLst>
            </p:cNvPr>
            <p:cNvGrpSpPr/>
            <p:nvPr/>
          </p:nvGrpSpPr>
          <p:grpSpPr>
            <a:xfrm>
              <a:off x="4895223" y="3862161"/>
              <a:ext cx="781341" cy="986061"/>
              <a:chOff x="4895223" y="3862161"/>
              <a:chExt cx="781341" cy="986061"/>
            </a:xfrm>
            <a:noFill/>
          </p:grpSpPr>
          <p:sp>
            <p:nvSpPr>
              <p:cNvPr id="31" name="Forma libre 25">
                <a:extLst>
                  <a:ext uri="{FF2B5EF4-FFF2-40B4-BE49-F238E27FC236}">
                    <a16:creationId xmlns:a16="http://schemas.microsoft.com/office/drawing/2014/main" id="{623281E6-89E2-C13D-43B5-ADF2D92F964B}"/>
                  </a:ext>
                </a:extLst>
              </p:cNvPr>
              <p:cNvSpPr/>
              <p:nvPr/>
            </p:nvSpPr>
            <p:spPr>
              <a:xfrm>
                <a:off x="4895223" y="4231934"/>
                <a:ext cx="616849" cy="616288"/>
              </a:xfrm>
              <a:custGeom>
                <a:avLst/>
                <a:gdLst>
                  <a:gd name="connsiteX0" fmla="*/ 188218 w 616849"/>
                  <a:gd name="connsiteY0" fmla="*/ 38202 h 616288"/>
                  <a:gd name="connsiteX1" fmla="*/ 149423 w 616849"/>
                  <a:gd name="connsiteY1" fmla="*/ 31027 h 616288"/>
                  <a:gd name="connsiteX2" fmla="*/ 41474 w 616849"/>
                  <a:gd name="connsiteY2" fmla="*/ 138878 h 616288"/>
                  <a:gd name="connsiteX3" fmla="*/ 44917 w 616849"/>
                  <a:gd name="connsiteY3" fmla="*/ 166002 h 616288"/>
                  <a:gd name="connsiteX4" fmla="*/ 351 w 616849"/>
                  <a:gd name="connsiteY4" fmla="*/ 287814 h 616288"/>
                  <a:gd name="connsiteX5" fmla="*/ 67953 w 616849"/>
                  <a:gd name="connsiteY5" fmla="*/ 432260 h 616288"/>
                  <a:gd name="connsiteX6" fmla="*/ 62036 w 616849"/>
                  <a:gd name="connsiteY6" fmla="*/ 467565 h 616288"/>
                  <a:gd name="connsiteX7" fmla="*/ 169985 w 616849"/>
                  <a:gd name="connsiteY7" fmla="*/ 575415 h 616288"/>
                  <a:gd name="connsiteX8" fmla="*/ 193631 w 616849"/>
                  <a:gd name="connsiteY8" fmla="*/ 572817 h 616288"/>
                  <a:gd name="connsiteX9" fmla="*/ 298495 w 616849"/>
                  <a:gd name="connsiteY9" fmla="*/ 616501 h 616288"/>
                  <a:gd name="connsiteX10" fmla="*/ 412280 w 616849"/>
                  <a:gd name="connsiteY10" fmla="*/ 562761 h 616288"/>
                  <a:gd name="connsiteX11" fmla="*/ 473269 w 616849"/>
                  <a:gd name="connsiteY11" fmla="*/ 585687 h 616288"/>
                  <a:gd name="connsiteX12" fmla="*/ 565796 w 616849"/>
                  <a:gd name="connsiteY12" fmla="*/ 493243 h 616288"/>
                  <a:gd name="connsiteX13" fmla="*/ 562235 w 616849"/>
                  <a:gd name="connsiteY13" fmla="*/ 467758 h 616288"/>
                  <a:gd name="connsiteX14" fmla="*/ 617200 w 616849"/>
                  <a:gd name="connsiteY14" fmla="*/ 318629 h 616288"/>
                  <a:gd name="connsiteX15" fmla="*/ 582817 w 616849"/>
                  <a:gd name="connsiteY15" fmla="*/ 197535 h 616288"/>
                  <a:gd name="connsiteX16" fmla="*/ 586358 w 616849"/>
                  <a:gd name="connsiteY16" fmla="*/ 164556 h 616288"/>
                  <a:gd name="connsiteX17" fmla="*/ 432145 w 616849"/>
                  <a:gd name="connsiteY17" fmla="*/ 10484 h 616288"/>
                  <a:gd name="connsiteX18" fmla="*/ 379751 w 616849"/>
                  <a:gd name="connsiteY18" fmla="*/ 19605 h 616288"/>
                  <a:gd name="connsiteX19" fmla="*/ 298495 w 616849"/>
                  <a:gd name="connsiteY19" fmla="*/ 213 h 616288"/>
                  <a:gd name="connsiteX20" fmla="*/ 188218 w 616849"/>
                  <a:gd name="connsiteY20" fmla="*/ 38202 h 61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6849" h="616288">
                    <a:moveTo>
                      <a:pt x="188218" y="38202"/>
                    </a:moveTo>
                    <a:cubicBezTo>
                      <a:pt x="176178" y="33568"/>
                      <a:pt x="163097" y="31027"/>
                      <a:pt x="149423" y="31027"/>
                    </a:cubicBezTo>
                    <a:cubicBezTo>
                      <a:pt x="89804" y="31027"/>
                      <a:pt x="41474" y="79314"/>
                      <a:pt x="41474" y="138878"/>
                    </a:cubicBezTo>
                    <a:cubicBezTo>
                      <a:pt x="41474" y="148246"/>
                      <a:pt x="42670" y="157336"/>
                      <a:pt x="44917" y="166002"/>
                    </a:cubicBezTo>
                    <a:cubicBezTo>
                      <a:pt x="17169" y="198533"/>
                      <a:pt x="351" y="241156"/>
                      <a:pt x="351" y="287814"/>
                    </a:cubicBezTo>
                    <a:cubicBezTo>
                      <a:pt x="351" y="346264"/>
                      <a:pt x="26745" y="398379"/>
                      <a:pt x="67953" y="432260"/>
                    </a:cubicBezTo>
                    <a:cubicBezTo>
                      <a:pt x="64119" y="443321"/>
                      <a:pt x="62036" y="455200"/>
                      <a:pt x="62036" y="467565"/>
                    </a:cubicBezTo>
                    <a:cubicBezTo>
                      <a:pt x="62036" y="527129"/>
                      <a:pt x="110366" y="575415"/>
                      <a:pt x="169985" y="575415"/>
                    </a:cubicBezTo>
                    <a:cubicBezTo>
                      <a:pt x="178107" y="575415"/>
                      <a:pt x="186022" y="574522"/>
                      <a:pt x="193631" y="572817"/>
                    </a:cubicBezTo>
                    <a:cubicBezTo>
                      <a:pt x="219884" y="599707"/>
                      <a:pt x="257154" y="616501"/>
                      <a:pt x="298495" y="616501"/>
                    </a:cubicBezTo>
                    <a:cubicBezTo>
                      <a:pt x="344773" y="616501"/>
                      <a:pt x="385951" y="595455"/>
                      <a:pt x="412280" y="562761"/>
                    </a:cubicBezTo>
                    <a:cubicBezTo>
                      <a:pt x="428565" y="577038"/>
                      <a:pt x="449906" y="585687"/>
                      <a:pt x="473269" y="585687"/>
                    </a:cubicBezTo>
                    <a:cubicBezTo>
                      <a:pt x="524371" y="585687"/>
                      <a:pt x="565796" y="544299"/>
                      <a:pt x="565796" y="493243"/>
                    </a:cubicBezTo>
                    <a:cubicBezTo>
                      <a:pt x="565796" y="484404"/>
                      <a:pt x="564554" y="475853"/>
                      <a:pt x="562235" y="467758"/>
                    </a:cubicBezTo>
                    <a:cubicBezTo>
                      <a:pt x="596451" y="427965"/>
                      <a:pt x="617200" y="375774"/>
                      <a:pt x="617200" y="318629"/>
                    </a:cubicBezTo>
                    <a:cubicBezTo>
                      <a:pt x="617200" y="274077"/>
                      <a:pt x="604589" y="232536"/>
                      <a:pt x="582817" y="197535"/>
                    </a:cubicBezTo>
                    <a:cubicBezTo>
                      <a:pt x="585136" y="186910"/>
                      <a:pt x="586358" y="175876"/>
                      <a:pt x="586358" y="164556"/>
                    </a:cubicBezTo>
                    <a:cubicBezTo>
                      <a:pt x="586358" y="79465"/>
                      <a:pt x="517315" y="10484"/>
                      <a:pt x="432145" y="10484"/>
                    </a:cubicBezTo>
                    <a:cubicBezTo>
                      <a:pt x="413751" y="10484"/>
                      <a:pt x="396108" y="13703"/>
                      <a:pt x="379751" y="19605"/>
                    </a:cubicBezTo>
                    <a:cubicBezTo>
                      <a:pt x="355476" y="7221"/>
                      <a:pt x="327829" y="213"/>
                      <a:pt x="298495" y="213"/>
                    </a:cubicBezTo>
                    <a:cubicBezTo>
                      <a:pt x="256682" y="213"/>
                      <a:pt x="218297" y="14451"/>
                      <a:pt x="188218" y="38202"/>
                    </a:cubicBezTo>
                    <a:close/>
                  </a:path>
                </a:pathLst>
              </a:custGeom>
              <a:noFill/>
              <a:ln w="20552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32" name="Forma libre 26">
                <a:extLst>
                  <a:ext uri="{FF2B5EF4-FFF2-40B4-BE49-F238E27FC236}">
                    <a16:creationId xmlns:a16="http://schemas.microsoft.com/office/drawing/2014/main" id="{E079F6A5-EE4F-FA40-71F1-300D4409C55B}"/>
                  </a:ext>
                </a:extLst>
              </p:cNvPr>
              <p:cNvSpPr/>
              <p:nvPr/>
            </p:nvSpPr>
            <p:spPr>
              <a:xfrm>
                <a:off x="5429825" y="3862161"/>
                <a:ext cx="246739" cy="328686"/>
              </a:xfrm>
              <a:custGeom>
                <a:avLst/>
                <a:gdLst>
                  <a:gd name="connsiteX0" fmla="*/ 351 w 246739"/>
                  <a:gd name="connsiteY0" fmla="*/ 246728 h 328686"/>
                  <a:gd name="connsiteX1" fmla="*/ 82598 w 246739"/>
                  <a:gd name="connsiteY1" fmla="*/ 328900 h 328686"/>
                  <a:gd name="connsiteX2" fmla="*/ 164844 w 246739"/>
                  <a:gd name="connsiteY2" fmla="*/ 246728 h 328686"/>
                  <a:gd name="connsiteX3" fmla="*/ 82598 w 246739"/>
                  <a:gd name="connsiteY3" fmla="*/ 164556 h 328686"/>
                  <a:gd name="connsiteX4" fmla="*/ 351 w 246739"/>
                  <a:gd name="connsiteY4" fmla="*/ 246728 h 328686"/>
                  <a:gd name="connsiteX5" fmla="*/ 164844 w 246739"/>
                  <a:gd name="connsiteY5" fmla="*/ 41299 h 328686"/>
                  <a:gd name="connsiteX6" fmla="*/ 205967 w 246739"/>
                  <a:gd name="connsiteY6" fmla="*/ 213 h 328686"/>
                  <a:gd name="connsiteX7" fmla="*/ 247091 w 246739"/>
                  <a:gd name="connsiteY7" fmla="*/ 41299 h 328686"/>
                  <a:gd name="connsiteX8" fmla="*/ 205967 w 246739"/>
                  <a:gd name="connsiteY8" fmla="*/ 82385 h 328686"/>
                  <a:gd name="connsiteX9" fmla="*/ 164844 w 246739"/>
                  <a:gd name="connsiteY9" fmla="*/ 41299 h 32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739" h="328686">
                    <a:moveTo>
                      <a:pt x="351" y="246728"/>
                    </a:moveTo>
                    <a:cubicBezTo>
                      <a:pt x="351" y="292111"/>
                      <a:pt x="37174" y="328900"/>
                      <a:pt x="82598" y="328900"/>
                    </a:cubicBezTo>
                    <a:cubicBezTo>
                      <a:pt x="128021" y="328900"/>
                      <a:pt x="164844" y="292111"/>
                      <a:pt x="164844" y="246728"/>
                    </a:cubicBezTo>
                    <a:cubicBezTo>
                      <a:pt x="164844" y="201346"/>
                      <a:pt x="128021" y="164556"/>
                      <a:pt x="82598" y="164556"/>
                    </a:cubicBezTo>
                    <a:cubicBezTo>
                      <a:pt x="37174" y="164556"/>
                      <a:pt x="351" y="201346"/>
                      <a:pt x="351" y="246728"/>
                    </a:cubicBezTo>
                    <a:moveTo>
                      <a:pt x="164844" y="41299"/>
                    </a:moveTo>
                    <a:cubicBezTo>
                      <a:pt x="164844" y="18608"/>
                      <a:pt x="183256" y="213"/>
                      <a:pt x="205967" y="213"/>
                    </a:cubicBezTo>
                    <a:cubicBezTo>
                      <a:pt x="228679" y="213"/>
                      <a:pt x="247091" y="18608"/>
                      <a:pt x="247091" y="41299"/>
                    </a:cubicBezTo>
                    <a:cubicBezTo>
                      <a:pt x="247091" y="63990"/>
                      <a:pt x="228679" y="82385"/>
                      <a:pt x="205967" y="82385"/>
                    </a:cubicBezTo>
                    <a:cubicBezTo>
                      <a:pt x="183256" y="82385"/>
                      <a:pt x="164844" y="63990"/>
                      <a:pt x="164844" y="41299"/>
                    </a:cubicBezTo>
                  </a:path>
                </a:pathLst>
              </a:custGeom>
              <a:noFill/>
              <a:ln w="20552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21" name="Gráfico 2">
              <a:extLst>
                <a:ext uri="{FF2B5EF4-FFF2-40B4-BE49-F238E27FC236}">
                  <a16:creationId xmlns:a16="http://schemas.microsoft.com/office/drawing/2014/main" id="{B594B188-5364-BD63-B7B8-1497B2B5538C}"/>
                </a:ext>
              </a:extLst>
            </p:cNvPr>
            <p:cNvGrpSpPr/>
            <p:nvPr/>
          </p:nvGrpSpPr>
          <p:grpSpPr>
            <a:xfrm>
              <a:off x="6663524" y="2876100"/>
              <a:ext cx="1069205" cy="616288"/>
              <a:chOff x="6663524" y="2876100"/>
              <a:chExt cx="1069205" cy="616288"/>
            </a:xfrm>
            <a:noFill/>
          </p:grpSpPr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12CA1256-B942-615C-C278-D187A904356C}"/>
                  </a:ext>
                </a:extLst>
              </p:cNvPr>
              <p:cNvSpPr/>
              <p:nvPr/>
            </p:nvSpPr>
            <p:spPr>
              <a:xfrm>
                <a:off x="7115880" y="2876100"/>
                <a:ext cx="616849" cy="616288"/>
              </a:xfrm>
              <a:custGeom>
                <a:avLst/>
                <a:gdLst>
                  <a:gd name="connsiteX0" fmla="*/ 298667 w 616849"/>
                  <a:gd name="connsiteY0" fmla="*/ 616405 h 616288"/>
                  <a:gd name="connsiteX1" fmla="*/ 434316 w 616849"/>
                  <a:gd name="connsiteY1" fmla="*/ 572296 h 616288"/>
                  <a:gd name="connsiteX2" fmla="*/ 488862 w 616849"/>
                  <a:gd name="connsiteY2" fmla="*/ 585591 h 616288"/>
                  <a:gd name="connsiteX3" fmla="*/ 607091 w 616849"/>
                  <a:gd name="connsiteY3" fmla="*/ 467469 h 616288"/>
                  <a:gd name="connsiteX4" fmla="*/ 576208 w 616849"/>
                  <a:gd name="connsiteY4" fmla="*/ 387863 h 616288"/>
                  <a:gd name="connsiteX5" fmla="*/ 617372 w 616849"/>
                  <a:gd name="connsiteY5" fmla="*/ 303125 h 616288"/>
                  <a:gd name="connsiteX6" fmla="*/ 594816 w 616849"/>
                  <a:gd name="connsiteY6" fmla="*/ 237141 h 616288"/>
                  <a:gd name="connsiteX7" fmla="*/ 596811 w 616849"/>
                  <a:gd name="connsiteY7" fmla="*/ 210682 h 616288"/>
                  <a:gd name="connsiteX8" fmla="*/ 432317 w 616849"/>
                  <a:gd name="connsiteY8" fmla="*/ 41203 h 616288"/>
                  <a:gd name="connsiteX9" fmla="*/ 402496 w 616849"/>
                  <a:gd name="connsiteY9" fmla="*/ 43981 h 616288"/>
                  <a:gd name="connsiteX10" fmla="*/ 283246 w 616849"/>
                  <a:gd name="connsiteY10" fmla="*/ 117 h 616288"/>
                  <a:gd name="connsiteX11" fmla="*/ 161500 w 616849"/>
                  <a:gd name="connsiteY11" fmla="*/ 46166 h 616288"/>
                  <a:gd name="connsiteX12" fmla="*/ 129033 w 616849"/>
                  <a:gd name="connsiteY12" fmla="*/ 41203 h 616288"/>
                  <a:gd name="connsiteX13" fmla="*/ 21085 w 616849"/>
                  <a:gd name="connsiteY13" fmla="*/ 149053 h 616288"/>
                  <a:gd name="connsiteX14" fmla="*/ 46378 w 616849"/>
                  <a:gd name="connsiteY14" fmla="*/ 218428 h 616288"/>
                  <a:gd name="connsiteX15" fmla="*/ 21085 w 616849"/>
                  <a:gd name="connsiteY15" fmla="*/ 297990 h 616288"/>
                  <a:gd name="connsiteX16" fmla="*/ 37370 w 616849"/>
                  <a:gd name="connsiteY16" fmla="*/ 363098 h 616288"/>
                  <a:gd name="connsiteX17" fmla="*/ 523 w 616849"/>
                  <a:gd name="connsiteY17" fmla="*/ 457197 h 616288"/>
                  <a:gd name="connsiteX18" fmla="*/ 139314 w 616849"/>
                  <a:gd name="connsiteY18" fmla="*/ 595862 h 616288"/>
                  <a:gd name="connsiteX19" fmla="*/ 186786 w 616849"/>
                  <a:gd name="connsiteY19" fmla="*/ 587539 h 616288"/>
                  <a:gd name="connsiteX20" fmla="*/ 298667 w 616849"/>
                  <a:gd name="connsiteY20" fmla="*/ 616405 h 61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6849" h="616288">
                    <a:moveTo>
                      <a:pt x="298667" y="616405"/>
                    </a:moveTo>
                    <a:cubicBezTo>
                      <a:pt x="349559" y="616405"/>
                      <a:pt x="396525" y="599994"/>
                      <a:pt x="434316" y="572296"/>
                    </a:cubicBezTo>
                    <a:cubicBezTo>
                      <a:pt x="450636" y="580790"/>
                      <a:pt x="469188" y="585591"/>
                      <a:pt x="488862" y="585591"/>
                    </a:cubicBezTo>
                    <a:cubicBezTo>
                      <a:pt x="554155" y="585591"/>
                      <a:pt x="607091" y="532706"/>
                      <a:pt x="607091" y="467469"/>
                    </a:cubicBezTo>
                    <a:cubicBezTo>
                      <a:pt x="607091" y="436799"/>
                      <a:pt x="595392" y="408860"/>
                      <a:pt x="576208" y="387863"/>
                    </a:cubicBezTo>
                    <a:cubicBezTo>
                      <a:pt x="601283" y="368113"/>
                      <a:pt x="617372" y="337497"/>
                      <a:pt x="617372" y="303125"/>
                    </a:cubicBezTo>
                    <a:cubicBezTo>
                      <a:pt x="617372" y="278270"/>
                      <a:pt x="608963" y="255379"/>
                      <a:pt x="594816" y="237141"/>
                    </a:cubicBezTo>
                    <a:cubicBezTo>
                      <a:pt x="596132" y="228520"/>
                      <a:pt x="596811" y="219683"/>
                      <a:pt x="596811" y="210682"/>
                    </a:cubicBezTo>
                    <a:cubicBezTo>
                      <a:pt x="596811" y="117081"/>
                      <a:pt x="523169" y="41203"/>
                      <a:pt x="432317" y="41203"/>
                    </a:cubicBezTo>
                    <a:cubicBezTo>
                      <a:pt x="422134" y="41203"/>
                      <a:pt x="412167" y="42156"/>
                      <a:pt x="402496" y="43981"/>
                    </a:cubicBezTo>
                    <a:cubicBezTo>
                      <a:pt x="370750" y="16687"/>
                      <a:pt x="328991" y="117"/>
                      <a:pt x="283246" y="117"/>
                    </a:cubicBezTo>
                    <a:cubicBezTo>
                      <a:pt x="236291" y="117"/>
                      <a:pt x="193538" y="17574"/>
                      <a:pt x="161500" y="46166"/>
                    </a:cubicBezTo>
                    <a:cubicBezTo>
                      <a:pt x="151253" y="42942"/>
                      <a:pt x="140346" y="41203"/>
                      <a:pt x="129033" y="41203"/>
                    </a:cubicBezTo>
                    <a:cubicBezTo>
                      <a:pt x="69415" y="41203"/>
                      <a:pt x="21085" y="89489"/>
                      <a:pt x="21085" y="149053"/>
                    </a:cubicBezTo>
                    <a:cubicBezTo>
                      <a:pt x="21085" y="175474"/>
                      <a:pt x="30593" y="199674"/>
                      <a:pt x="46378" y="218428"/>
                    </a:cubicBezTo>
                    <a:cubicBezTo>
                      <a:pt x="30486" y="240648"/>
                      <a:pt x="21085" y="268178"/>
                      <a:pt x="21085" y="297990"/>
                    </a:cubicBezTo>
                    <a:cubicBezTo>
                      <a:pt x="21085" y="321630"/>
                      <a:pt x="26997" y="343837"/>
                      <a:pt x="37370" y="363098"/>
                    </a:cubicBezTo>
                    <a:cubicBezTo>
                      <a:pt x="14499" y="387820"/>
                      <a:pt x="523" y="420878"/>
                      <a:pt x="523" y="457197"/>
                    </a:cubicBezTo>
                    <a:cubicBezTo>
                      <a:pt x="523" y="533779"/>
                      <a:pt x="62662" y="595862"/>
                      <a:pt x="139314" y="595862"/>
                    </a:cubicBezTo>
                    <a:cubicBezTo>
                      <a:pt x="155989" y="595862"/>
                      <a:pt x="171976" y="592924"/>
                      <a:pt x="186786" y="587539"/>
                    </a:cubicBezTo>
                    <a:cubicBezTo>
                      <a:pt x="219779" y="605910"/>
                      <a:pt x="257968" y="616405"/>
                      <a:pt x="298667" y="616405"/>
                    </a:cubicBezTo>
                    <a:close/>
                  </a:path>
                </a:pathLst>
              </a:custGeom>
              <a:noFill/>
              <a:ln w="20552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5059E5AD-387B-AF21-3449-712336010B53}"/>
                  </a:ext>
                </a:extLst>
              </p:cNvPr>
              <p:cNvSpPr/>
              <p:nvPr/>
            </p:nvSpPr>
            <p:spPr>
              <a:xfrm>
                <a:off x="6663524" y="3102072"/>
                <a:ext cx="349547" cy="164343"/>
              </a:xfrm>
              <a:custGeom>
                <a:avLst/>
                <a:gdLst>
                  <a:gd name="connsiteX0" fmla="*/ 185578 w 349547"/>
                  <a:gd name="connsiteY0" fmla="*/ 82289 h 164343"/>
                  <a:gd name="connsiteX1" fmla="*/ 267824 w 349547"/>
                  <a:gd name="connsiteY1" fmla="*/ 164460 h 164343"/>
                  <a:gd name="connsiteX2" fmla="*/ 350071 w 349547"/>
                  <a:gd name="connsiteY2" fmla="*/ 82289 h 164343"/>
                  <a:gd name="connsiteX3" fmla="*/ 267824 w 349547"/>
                  <a:gd name="connsiteY3" fmla="*/ 117 h 164343"/>
                  <a:gd name="connsiteX4" fmla="*/ 185578 w 349547"/>
                  <a:gd name="connsiteY4" fmla="*/ 82289 h 164343"/>
                  <a:gd name="connsiteX5" fmla="*/ 523 w 349547"/>
                  <a:gd name="connsiteY5" fmla="*/ 82289 h 164343"/>
                  <a:gd name="connsiteX6" fmla="*/ 41646 w 349547"/>
                  <a:gd name="connsiteY6" fmla="*/ 41203 h 164343"/>
                  <a:gd name="connsiteX7" fmla="*/ 82770 w 349547"/>
                  <a:gd name="connsiteY7" fmla="*/ 82289 h 164343"/>
                  <a:gd name="connsiteX8" fmla="*/ 41646 w 349547"/>
                  <a:gd name="connsiteY8" fmla="*/ 123375 h 164343"/>
                  <a:gd name="connsiteX9" fmla="*/ 523 w 349547"/>
                  <a:gd name="connsiteY9" fmla="*/ 82289 h 164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9547" h="164343">
                    <a:moveTo>
                      <a:pt x="185578" y="82289"/>
                    </a:moveTo>
                    <a:cubicBezTo>
                      <a:pt x="185578" y="127671"/>
                      <a:pt x="222401" y="164460"/>
                      <a:pt x="267824" y="164460"/>
                    </a:cubicBezTo>
                    <a:cubicBezTo>
                      <a:pt x="313248" y="164460"/>
                      <a:pt x="350071" y="127671"/>
                      <a:pt x="350071" y="82289"/>
                    </a:cubicBezTo>
                    <a:cubicBezTo>
                      <a:pt x="350071" y="36906"/>
                      <a:pt x="313248" y="117"/>
                      <a:pt x="267824" y="117"/>
                    </a:cubicBezTo>
                    <a:cubicBezTo>
                      <a:pt x="222401" y="117"/>
                      <a:pt x="185578" y="36906"/>
                      <a:pt x="185578" y="82289"/>
                    </a:cubicBezTo>
                    <a:moveTo>
                      <a:pt x="523" y="82289"/>
                    </a:moveTo>
                    <a:cubicBezTo>
                      <a:pt x="523" y="59598"/>
                      <a:pt x="18935" y="41203"/>
                      <a:pt x="41646" y="41203"/>
                    </a:cubicBezTo>
                    <a:cubicBezTo>
                      <a:pt x="64359" y="41203"/>
                      <a:pt x="82770" y="59598"/>
                      <a:pt x="82770" y="82289"/>
                    </a:cubicBezTo>
                    <a:cubicBezTo>
                      <a:pt x="82770" y="104979"/>
                      <a:pt x="64359" y="123375"/>
                      <a:pt x="41646" y="123375"/>
                    </a:cubicBezTo>
                    <a:cubicBezTo>
                      <a:pt x="18935" y="123375"/>
                      <a:pt x="523" y="104979"/>
                      <a:pt x="523" y="82289"/>
                    </a:cubicBezTo>
                  </a:path>
                </a:pathLst>
              </a:custGeom>
              <a:noFill/>
              <a:ln w="20552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22" name="Gráfico 2">
              <a:extLst>
                <a:ext uri="{FF2B5EF4-FFF2-40B4-BE49-F238E27FC236}">
                  <a16:creationId xmlns:a16="http://schemas.microsoft.com/office/drawing/2014/main" id="{AAFDA592-F78C-BF26-8B69-BE1340B0C64F}"/>
                </a:ext>
              </a:extLst>
            </p:cNvPr>
            <p:cNvGrpSpPr/>
            <p:nvPr/>
          </p:nvGrpSpPr>
          <p:grpSpPr>
            <a:xfrm>
              <a:off x="4278374" y="2876100"/>
              <a:ext cx="1069204" cy="616288"/>
              <a:chOff x="4278374" y="2876100"/>
              <a:chExt cx="1069204" cy="616288"/>
            </a:xfrm>
            <a:noFill/>
          </p:grpSpPr>
          <p:sp>
            <p:nvSpPr>
              <p:cNvPr id="27" name="Forma libre 31">
                <a:extLst>
                  <a:ext uri="{FF2B5EF4-FFF2-40B4-BE49-F238E27FC236}">
                    <a16:creationId xmlns:a16="http://schemas.microsoft.com/office/drawing/2014/main" id="{AF6E9E28-1DA1-8274-38F0-432D4BFE2078}"/>
                  </a:ext>
                </a:extLst>
              </p:cNvPr>
              <p:cNvSpPr/>
              <p:nvPr/>
            </p:nvSpPr>
            <p:spPr>
              <a:xfrm>
                <a:off x="4278374" y="2876100"/>
                <a:ext cx="616849" cy="616288"/>
              </a:xfrm>
              <a:custGeom>
                <a:avLst/>
                <a:gdLst>
                  <a:gd name="connsiteX0" fmla="*/ 109247 w 616849"/>
                  <a:gd name="connsiteY0" fmla="*/ 92565 h 616288"/>
                  <a:gd name="connsiteX1" fmla="*/ 108240 w 616849"/>
                  <a:gd name="connsiteY1" fmla="*/ 92560 h 616288"/>
                  <a:gd name="connsiteX2" fmla="*/ 291 w 616849"/>
                  <a:gd name="connsiteY2" fmla="*/ 200411 h 616288"/>
                  <a:gd name="connsiteX3" fmla="*/ 35512 w 616849"/>
                  <a:gd name="connsiteY3" fmla="*/ 280111 h 616288"/>
                  <a:gd name="connsiteX4" fmla="*/ 31133 w 616849"/>
                  <a:gd name="connsiteY4" fmla="*/ 318533 h 616288"/>
                  <a:gd name="connsiteX5" fmla="*/ 32622 w 616849"/>
                  <a:gd name="connsiteY5" fmla="*/ 341086 h 616288"/>
                  <a:gd name="connsiteX6" fmla="*/ 10572 w 616849"/>
                  <a:gd name="connsiteY6" fmla="*/ 416111 h 616288"/>
                  <a:gd name="connsiteX7" fmla="*/ 149363 w 616849"/>
                  <a:gd name="connsiteY7" fmla="*/ 554776 h 616288"/>
                  <a:gd name="connsiteX8" fmla="*/ 159951 w 616849"/>
                  <a:gd name="connsiteY8" fmla="*/ 554379 h 616288"/>
                  <a:gd name="connsiteX9" fmla="*/ 308716 w 616849"/>
                  <a:gd name="connsiteY9" fmla="*/ 616405 h 616288"/>
                  <a:gd name="connsiteX10" fmla="*/ 456486 w 616849"/>
                  <a:gd name="connsiteY10" fmla="*/ 555386 h 616288"/>
                  <a:gd name="connsiteX11" fmla="*/ 498911 w 616849"/>
                  <a:gd name="connsiteY11" fmla="*/ 565048 h 616288"/>
                  <a:gd name="connsiteX12" fmla="*/ 596579 w 616849"/>
                  <a:gd name="connsiteY12" fmla="*/ 467469 h 616288"/>
                  <a:gd name="connsiteX13" fmla="*/ 562779 w 616849"/>
                  <a:gd name="connsiteY13" fmla="*/ 393643 h 616288"/>
                  <a:gd name="connsiteX14" fmla="*/ 617140 w 616849"/>
                  <a:gd name="connsiteY14" fmla="*/ 272311 h 616288"/>
                  <a:gd name="connsiteX15" fmla="*/ 575909 w 616849"/>
                  <a:gd name="connsiteY15" fmla="*/ 163950 h 616288"/>
                  <a:gd name="connsiteX16" fmla="*/ 576017 w 616849"/>
                  <a:gd name="connsiteY16" fmla="*/ 159325 h 616288"/>
                  <a:gd name="connsiteX17" fmla="*/ 478349 w 616849"/>
                  <a:gd name="connsiteY17" fmla="*/ 61746 h 616288"/>
                  <a:gd name="connsiteX18" fmla="*/ 460894 w 616849"/>
                  <a:gd name="connsiteY18" fmla="*/ 63300 h 616288"/>
                  <a:gd name="connsiteX19" fmla="*/ 298435 w 616849"/>
                  <a:gd name="connsiteY19" fmla="*/ 117 h 616288"/>
                  <a:gd name="connsiteX20" fmla="*/ 109247 w 616849"/>
                  <a:gd name="connsiteY20" fmla="*/ 92565 h 61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6849" h="616288">
                    <a:moveTo>
                      <a:pt x="109247" y="92565"/>
                    </a:moveTo>
                    <a:cubicBezTo>
                      <a:pt x="108911" y="92562"/>
                      <a:pt x="108576" y="92560"/>
                      <a:pt x="108240" y="92560"/>
                    </a:cubicBezTo>
                    <a:cubicBezTo>
                      <a:pt x="48621" y="92560"/>
                      <a:pt x="291" y="140846"/>
                      <a:pt x="291" y="200411"/>
                    </a:cubicBezTo>
                    <a:cubicBezTo>
                      <a:pt x="291" y="231983"/>
                      <a:pt x="13870" y="260388"/>
                      <a:pt x="35512" y="280111"/>
                    </a:cubicBezTo>
                    <a:cubicBezTo>
                      <a:pt x="32650" y="292437"/>
                      <a:pt x="31133" y="305302"/>
                      <a:pt x="31133" y="318533"/>
                    </a:cubicBezTo>
                    <a:cubicBezTo>
                      <a:pt x="31133" y="326184"/>
                      <a:pt x="31640" y="333713"/>
                      <a:pt x="32622" y="341086"/>
                    </a:cubicBezTo>
                    <a:cubicBezTo>
                      <a:pt x="18668" y="362713"/>
                      <a:pt x="10572" y="388468"/>
                      <a:pt x="10572" y="416111"/>
                    </a:cubicBezTo>
                    <a:cubicBezTo>
                      <a:pt x="10572" y="492693"/>
                      <a:pt x="72711" y="554776"/>
                      <a:pt x="149363" y="554776"/>
                    </a:cubicBezTo>
                    <a:cubicBezTo>
                      <a:pt x="152925" y="554776"/>
                      <a:pt x="156457" y="554642"/>
                      <a:pt x="159951" y="554379"/>
                    </a:cubicBezTo>
                    <a:cubicBezTo>
                      <a:pt x="197395" y="592595"/>
                      <a:pt x="250201" y="616405"/>
                      <a:pt x="308716" y="616405"/>
                    </a:cubicBezTo>
                    <a:cubicBezTo>
                      <a:pt x="366715" y="616405"/>
                      <a:pt x="419105" y="593013"/>
                      <a:pt x="456486" y="555386"/>
                    </a:cubicBezTo>
                    <a:cubicBezTo>
                      <a:pt x="469316" y="561577"/>
                      <a:pt x="483708" y="565048"/>
                      <a:pt x="498911" y="565048"/>
                    </a:cubicBezTo>
                    <a:cubicBezTo>
                      <a:pt x="552851" y="565048"/>
                      <a:pt x="596579" y="521360"/>
                      <a:pt x="596579" y="467469"/>
                    </a:cubicBezTo>
                    <a:cubicBezTo>
                      <a:pt x="596579" y="437974"/>
                      <a:pt x="583481" y="411536"/>
                      <a:pt x="562779" y="393643"/>
                    </a:cubicBezTo>
                    <a:cubicBezTo>
                      <a:pt x="596040" y="364440"/>
                      <a:pt x="617140" y="320920"/>
                      <a:pt x="617140" y="272311"/>
                    </a:cubicBezTo>
                    <a:cubicBezTo>
                      <a:pt x="617140" y="230453"/>
                      <a:pt x="601494" y="192368"/>
                      <a:pt x="575909" y="163950"/>
                    </a:cubicBezTo>
                    <a:cubicBezTo>
                      <a:pt x="575981" y="162416"/>
                      <a:pt x="576017" y="160875"/>
                      <a:pt x="576017" y="159325"/>
                    </a:cubicBezTo>
                    <a:cubicBezTo>
                      <a:pt x="576017" y="105433"/>
                      <a:pt x="532290" y="61746"/>
                      <a:pt x="478349" y="61746"/>
                    </a:cubicBezTo>
                    <a:cubicBezTo>
                      <a:pt x="472391" y="61746"/>
                      <a:pt x="466558" y="62279"/>
                      <a:pt x="460894" y="63300"/>
                    </a:cubicBezTo>
                    <a:cubicBezTo>
                      <a:pt x="418530" y="24134"/>
                      <a:pt x="361352" y="117"/>
                      <a:pt x="298435" y="117"/>
                    </a:cubicBezTo>
                    <a:cubicBezTo>
                      <a:pt x="221072" y="117"/>
                      <a:pt x="152386" y="36429"/>
                      <a:pt x="109247" y="92565"/>
                    </a:cubicBezTo>
                    <a:close/>
                  </a:path>
                </a:pathLst>
              </a:custGeom>
              <a:noFill/>
              <a:ln w="20552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28" name="Forma libre 32">
                <a:extLst>
                  <a:ext uri="{FF2B5EF4-FFF2-40B4-BE49-F238E27FC236}">
                    <a16:creationId xmlns:a16="http://schemas.microsoft.com/office/drawing/2014/main" id="{E7A7C9E6-7EAA-C75A-CB7D-FE9C9825F49E}"/>
                  </a:ext>
                </a:extLst>
              </p:cNvPr>
              <p:cNvSpPr/>
              <p:nvPr/>
            </p:nvSpPr>
            <p:spPr>
              <a:xfrm>
                <a:off x="4998031" y="3102072"/>
                <a:ext cx="349547" cy="164343"/>
              </a:xfrm>
              <a:custGeom>
                <a:avLst/>
                <a:gdLst>
                  <a:gd name="connsiteX0" fmla="*/ 291 w 349547"/>
                  <a:gd name="connsiteY0" fmla="*/ 82289 h 164343"/>
                  <a:gd name="connsiteX1" fmla="*/ 82538 w 349547"/>
                  <a:gd name="connsiteY1" fmla="*/ 164460 h 164343"/>
                  <a:gd name="connsiteX2" fmla="*/ 164784 w 349547"/>
                  <a:gd name="connsiteY2" fmla="*/ 82289 h 164343"/>
                  <a:gd name="connsiteX3" fmla="*/ 82538 w 349547"/>
                  <a:gd name="connsiteY3" fmla="*/ 117 h 164343"/>
                  <a:gd name="connsiteX4" fmla="*/ 291 w 349547"/>
                  <a:gd name="connsiteY4" fmla="*/ 82289 h 164343"/>
                  <a:gd name="connsiteX5" fmla="*/ 267592 w 349547"/>
                  <a:gd name="connsiteY5" fmla="*/ 82289 h 164343"/>
                  <a:gd name="connsiteX6" fmla="*/ 308716 w 349547"/>
                  <a:gd name="connsiteY6" fmla="*/ 41203 h 164343"/>
                  <a:gd name="connsiteX7" fmla="*/ 349839 w 349547"/>
                  <a:gd name="connsiteY7" fmla="*/ 82289 h 164343"/>
                  <a:gd name="connsiteX8" fmla="*/ 308716 w 349547"/>
                  <a:gd name="connsiteY8" fmla="*/ 123375 h 164343"/>
                  <a:gd name="connsiteX9" fmla="*/ 267592 w 349547"/>
                  <a:gd name="connsiteY9" fmla="*/ 82289 h 164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9547" h="164343">
                    <a:moveTo>
                      <a:pt x="291" y="82289"/>
                    </a:moveTo>
                    <a:cubicBezTo>
                      <a:pt x="291" y="127671"/>
                      <a:pt x="37114" y="164460"/>
                      <a:pt x="82538" y="164460"/>
                    </a:cubicBezTo>
                    <a:cubicBezTo>
                      <a:pt x="127961" y="164460"/>
                      <a:pt x="164784" y="127671"/>
                      <a:pt x="164784" y="82289"/>
                    </a:cubicBezTo>
                    <a:cubicBezTo>
                      <a:pt x="164784" y="36906"/>
                      <a:pt x="127961" y="117"/>
                      <a:pt x="82538" y="117"/>
                    </a:cubicBezTo>
                    <a:cubicBezTo>
                      <a:pt x="37114" y="117"/>
                      <a:pt x="291" y="36906"/>
                      <a:pt x="291" y="82289"/>
                    </a:cubicBezTo>
                    <a:moveTo>
                      <a:pt x="267592" y="82289"/>
                    </a:moveTo>
                    <a:cubicBezTo>
                      <a:pt x="267592" y="59598"/>
                      <a:pt x="286005" y="41203"/>
                      <a:pt x="308716" y="41203"/>
                    </a:cubicBezTo>
                    <a:cubicBezTo>
                      <a:pt x="331426" y="41203"/>
                      <a:pt x="349839" y="59598"/>
                      <a:pt x="349839" y="82289"/>
                    </a:cubicBezTo>
                    <a:cubicBezTo>
                      <a:pt x="349839" y="104979"/>
                      <a:pt x="331426" y="123375"/>
                      <a:pt x="308716" y="123375"/>
                    </a:cubicBezTo>
                    <a:cubicBezTo>
                      <a:pt x="286005" y="123375"/>
                      <a:pt x="267592" y="104979"/>
                      <a:pt x="267592" y="82289"/>
                    </a:cubicBezTo>
                  </a:path>
                </a:pathLst>
              </a:custGeom>
              <a:noFill/>
              <a:ln w="20552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23" name="Forma libre 33">
              <a:extLst>
                <a:ext uri="{FF2B5EF4-FFF2-40B4-BE49-F238E27FC236}">
                  <a16:creationId xmlns:a16="http://schemas.microsoft.com/office/drawing/2014/main" id="{6AA58B60-DC63-D0CF-B6A0-92089B090A37}"/>
                </a:ext>
              </a:extLst>
            </p:cNvPr>
            <p:cNvSpPr/>
            <p:nvPr/>
          </p:nvSpPr>
          <p:spPr>
            <a:xfrm>
              <a:off x="5703295" y="2838938"/>
              <a:ext cx="604512" cy="690622"/>
            </a:xfrm>
            <a:custGeom>
              <a:avLst/>
              <a:gdLst>
                <a:gd name="connsiteX0" fmla="*/ 308848 w 604512"/>
                <a:gd name="connsiteY0" fmla="*/ 280522 h 690622"/>
                <a:gd name="connsiteX1" fmla="*/ 185478 w 604512"/>
                <a:gd name="connsiteY1" fmla="*/ 265115 h 690622"/>
                <a:gd name="connsiteX2" fmla="*/ 3507 w 604512"/>
                <a:gd name="connsiteY2" fmla="*/ 342151 h 690622"/>
                <a:gd name="connsiteX3" fmla="*/ 423 w 604512"/>
                <a:gd name="connsiteY3" fmla="*/ 302092 h 690622"/>
                <a:gd name="connsiteX4" fmla="*/ 302679 w 604512"/>
                <a:gd name="connsiteY4" fmla="*/ 111 h 690622"/>
                <a:gd name="connsiteX5" fmla="*/ 604935 w 604512"/>
                <a:gd name="connsiteY5" fmla="*/ 302092 h 690622"/>
                <a:gd name="connsiteX6" fmla="*/ 456891 w 604512"/>
                <a:gd name="connsiteY6" fmla="*/ 560933 h 690622"/>
                <a:gd name="connsiteX7" fmla="*/ 245621 w 604512"/>
                <a:gd name="connsiteY7" fmla="*/ 672050 h 690622"/>
                <a:gd name="connsiteX8" fmla="*/ 283403 w 604512"/>
                <a:gd name="connsiteY8" fmla="*/ 543770 h 690622"/>
                <a:gd name="connsiteX9" fmla="*/ 381605 w 604512"/>
                <a:gd name="connsiteY9" fmla="*/ 505775 h 690622"/>
                <a:gd name="connsiteX10" fmla="*/ 408716 w 604512"/>
                <a:gd name="connsiteY10" fmla="*/ 448738 h 690622"/>
                <a:gd name="connsiteX11" fmla="*/ 408716 w 604512"/>
                <a:gd name="connsiteY11" fmla="*/ 448738 h 690622"/>
                <a:gd name="connsiteX12" fmla="*/ 384725 w 604512"/>
                <a:gd name="connsiteY12" fmla="*/ 421477 h 690622"/>
                <a:gd name="connsiteX13" fmla="*/ 348419 w 604512"/>
                <a:gd name="connsiteY13" fmla="*/ 420142 h 690622"/>
                <a:gd name="connsiteX14" fmla="*/ 167743 w 604512"/>
                <a:gd name="connsiteY14" fmla="*/ 490091 h 690622"/>
                <a:gd name="connsiteX15" fmla="*/ 133817 w 604512"/>
                <a:gd name="connsiteY15" fmla="*/ 468521 h 690622"/>
                <a:gd name="connsiteX16" fmla="*/ 132614 w 604512"/>
                <a:gd name="connsiteY16" fmla="*/ 439340 h 690622"/>
                <a:gd name="connsiteX17" fmla="*/ 117682 w 604512"/>
                <a:gd name="connsiteY17" fmla="*/ 408542 h 690622"/>
                <a:gd name="connsiteX18" fmla="*/ 84962 w 604512"/>
                <a:gd name="connsiteY18" fmla="*/ 398418 h 690622"/>
                <a:gd name="connsiteX19" fmla="*/ 84962 w 604512"/>
                <a:gd name="connsiteY19" fmla="*/ 398418 h 690622"/>
                <a:gd name="connsiteX20" fmla="*/ 46687 w 604512"/>
                <a:gd name="connsiteY20" fmla="*/ 441096 h 690622"/>
                <a:gd name="connsiteX21" fmla="*/ 46687 w 604512"/>
                <a:gd name="connsiteY21" fmla="*/ 567127 h 690622"/>
                <a:gd name="connsiteX22" fmla="*/ 197815 w 604512"/>
                <a:gd name="connsiteY22" fmla="*/ 687303 h 690622"/>
                <a:gd name="connsiteX23" fmla="*/ 245621 w 604512"/>
                <a:gd name="connsiteY23" fmla="*/ 672050 h 690622"/>
                <a:gd name="connsiteX24" fmla="*/ 156949 w 604512"/>
                <a:gd name="connsiteY24" fmla="*/ 157264 h 690622"/>
                <a:gd name="connsiteX25" fmla="*/ 145383 w 604512"/>
                <a:gd name="connsiteY25" fmla="*/ 145709 h 690622"/>
                <a:gd name="connsiteX26" fmla="*/ 156949 w 604512"/>
                <a:gd name="connsiteY26" fmla="*/ 134154 h 690622"/>
                <a:gd name="connsiteX27" fmla="*/ 156949 w 604512"/>
                <a:gd name="connsiteY27" fmla="*/ 157264 h 690622"/>
                <a:gd name="connsiteX28" fmla="*/ 168514 w 604512"/>
                <a:gd name="connsiteY28" fmla="*/ 145709 h 690622"/>
                <a:gd name="connsiteX29" fmla="*/ 156949 w 604512"/>
                <a:gd name="connsiteY29" fmla="*/ 134154 h 690622"/>
                <a:gd name="connsiteX30" fmla="*/ 321185 w 604512"/>
                <a:gd name="connsiteY30" fmla="*/ 157264 h 690622"/>
                <a:gd name="connsiteX31" fmla="*/ 309619 w 604512"/>
                <a:gd name="connsiteY31" fmla="*/ 145709 h 690622"/>
                <a:gd name="connsiteX32" fmla="*/ 321185 w 604512"/>
                <a:gd name="connsiteY32" fmla="*/ 134154 h 690622"/>
                <a:gd name="connsiteX33" fmla="*/ 321185 w 604512"/>
                <a:gd name="connsiteY33" fmla="*/ 157264 h 690622"/>
                <a:gd name="connsiteX34" fmla="*/ 332751 w 604512"/>
                <a:gd name="connsiteY34" fmla="*/ 145709 h 690622"/>
                <a:gd name="connsiteX35" fmla="*/ 321185 w 604512"/>
                <a:gd name="connsiteY35" fmla="*/ 134154 h 69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4512" h="690622">
                  <a:moveTo>
                    <a:pt x="308848" y="280522"/>
                  </a:moveTo>
                  <a:cubicBezTo>
                    <a:pt x="278005" y="249708"/>
                    <a:pt x="216320" y="234300"/>
                    <a:pt x="185478" y="265115"/>
                  </a:cubicBezTo>
                  <a:moveTo>
                    <a:pt x="3507" y="342151"/>
                  </a:moveTo>
                  <a:cubicBezTo>
                    <a:pt x="423" y="329825"/>
                    <a:pt x="423" y="317499"/>
                    <a:pt x="423" y="302092"/>
                  </a:cubicBezTo>
                  <a:cubicBezTo>
                    <a:pt x="423" y="135694"/>
                    <a:pt x="136130" y="111"/>
                    <a:pt x="302679" y="111"/>
                  </a:cubicBezTo>
                  <a:cubicBezTo>
                    <a:pt x="469228" y="111"/>
                    <a:pt x="604935" y="135694"/>
                    <a:pt x="604935" y="302092"/>
                  </a:cubicBezTo>
                  <a:cubicBezTo>
                    <a:pt x="604935" y="413024"/>
                    <a:pt x="546335" y="508549"/>
                    <a:pt x="456891" y="560933"/>
                  </a:cubicBezTo>
                  <a:moveTo>
                    <a:pt x="245621" y="672050"/>
                  </a:moveTo>
                  <a:cubicBezTo>
                    <a:pt x="307306" y="647398"/>
                    <a:pt x="295740" y="593073"/>
                    <a:pt x="283403" y="543770"/>
                  </a:cubicBezTo>
                  <a:lnTo>
                    <a:pt x="381605" y="505775"/>
                  </a:lnTo>
                  <a:cubicBezTo>
                    <a:pt x="404370" y="496974"/>
                    <a:pt x="416275" y="471927"/>
                    <a:pt x="408716" y="448738"/>
                  </a:cubicBezTo>
                  <a:lnTo>
                    <a:pt x="408716" y="448738"/>
                  </a:lnTo>
                  <a:cubicBezTo>
                    <a:pt x="404807" y="436745"/>
                    <a:pt x="396131" y="426886"/>
                    <a:pt x="384725" y="421477"/>
                  </a:cubicBezTo>
                  <a:cubicBezTo>
                    <a:pt x="373321" y="416068"/>
                    <a:pt x="360191" y="415586"/>
                    <a:pt x="348419" y="420142"/>
                  </a:cubicBezTo>
                  <a:lnTo>
                    <a:pt x="167743" y="490091"/>
                  </a:lnTo>
                  <a:cubicBezTo>
                    <a:pt x="152322" y="496254"/>
                    <a:pt x="133817" y="483928"/>
                    <a:pt x="133817" y="468521"/>
                  </a:cubicBezTo>
                  <a:lnTo>
                    <a:pt x="132614" y="439340"/>
                  </a:lnTo>
                  <a:cubicBezTo>
                    <a:pt x="132121" y="427450"/>
                    <a:pt x="126714" y="416298"/>
                    <a:pt x="117682" y="408542"/>
                  </a:cubicBezTo>
                  <a:cubicBezTo>
                    <a:pt x="108649" y="400785"/>
                    <a:pt x="96802" y="397119"/>
                    <a:pt x="84962" y="398418"/>
                  </a:cubicBezTo>
                  <a:lnTo>
                    <a:pt x="84962" y="398418"/>
                  </a:lnTo>
                  <a:cubicBezTo>
                    <a:pt x="63182" y="400821"/>
                    <a:pt x="46696" y="419203"/>
                    <a:pt x="46687" y="441096"/>
                  </a:cubicBezTo>
                  <a:lnTo>
                    <a:pt x="46687" y="567127"/>
                  </a:lnTo>
                  <a:cubicBezTo>
                    <a:pt x="46687" y="647244"/>
                    <a:pt x="120709" y="705792"/>
                    <a:pt x="197815" y="687303"/>
                  </a:cubicBezTo>
                  <a:cubicBezTo>
                    <a:pt x="197815" y="687303"/>
                    <a:pt x="230199" y="678213"/>
                    <a:pt x="245621" y="672050"/>
                  </a:cubicBezTo>
                  <a:close/>
                  <a:moveTo>
                    <a:pt x="156949" y="157264"/>
                  </a:moveTo>
                  <a:cubicBezTo>
                    <a:pt x="150561" y="157264"/>
                    <a:pt x="145383" y="152091"/>
                    <a:pt x="145383" y="145709"/>
                  </a:cubicBezTo>
                  <a:cubicBezTo>
                    <a:pt x="145383" y="139327"/>
                    <a:pt x="150561" y="134154"/>
                    <a:pt x="156949" y="134154"/>
                  </a:cubicBezTo>
                  <a:moveTo>
                    <a:pt x="156949" y="157264"/>
                  </a:moveTo>
                  <a:cubicBezTo>
                    <a:pt x="163336" y="157264"/>
                    <a:pt x="168514" y="152091"/>
                    <a:pt x="168514" y="145709"/>
                  </a:cubicBezTo>
                  <a:cubicBezTo>
                    <a:pt x="168514" y="139327"/>
                    <a:pt x="163336" y="134154"/>
                    <a:pt x="156949" y="134154"/>
                  </a:cubicBezTo>
                  <a:moveTo>
                    <a:pt x="321185" y="157264"/>
                  </a:moveTo>
                  <a:cubicBezTo>
                    <a:pt x="314797" y="157264"/>
                    <a:pt x="309619" y="152091"/>
                    <a:pt x="309619" y="145709"/>
                  </a:cubicBezTo>
                  <a:cubicBezTo>
                    <a:pt x="309619" y="139327"/>
                    <a:pt x="314797" y="134154"/>
                    <a:pt x="321185" y="134154"/>
                  </a:cubicBezTo>
                  <a:moveTo>
                    <a:pt x="321185" y="157264"/>
                  </a:moveTo>
                  <a:cubicBezTo>
                    <a:pt x="327572" y="157264"/>
                    <a:pt x="332751" y="152091"/>
                    <a:pt x="332751" y="145709"/>
                  </a:cubicBezTo>
                  <a:cubicBezTo>
                    <a:pt x="332751" y="139327"/>
                    <a:pt x="327572" y="134154"/>
                    <a:pt x="321185" y="134154"/>
                  </a:cubicBezTo>
                </a:path>
              </a:pathLst>
            </a:custGeom>
            <a:noFill/>
            <a:ln w="20552" cap="rnd">
              <a:solidFill>
                <a:srgbClr val="DDC916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4" name="Forma libre 34">
              <a:extLst>
                <a:ext uri="{FF2B5EF4-FFF2-40B4-BE49-F238E27FC236}">
                  <a16:creationId xmlns:a16="http://schemas.microsoft.com/office/drawing/2014/main" id="{0B70ACC0-3EE0-1BA3-0A49-5696D3827F29}"/>
                </a:ext>
              </a:extLst>
            </p:cNvPr>
            <p:cNvSpPr/>
            <p:nvPr/>
          </p:nvSpPr>
          <p:spPr>
            <a:xfrm>
              <a:off x="4433203" y="3007061"/>
              <a:ext cx="307190" cy="354365"/>
            </a:xfrm>
            <a:custGeom>
              <a:avLst/>
              <a:gdLst>
                <a:gd name="connsiteX0" fmla="*/ 307494 w 307190"/>
                <a:gd name="connsiteY0" fmla="*/ 88720 h 354365"/>
                <a:gd name="connsiteX1" fmla="*/ 307494 w 307190"/>
                <a:gd name="connsiteY1" fmla="*/ 265903 h 354365"/>
                <a:gd name="connsiteX2" fmla="*/ 153898 w 307190"/>
                <a:gd name="connsiteY2" fmla="*/ 354495 h 354365"/>
                <a:gd name="connsiteX3" fmla="*/ 303 w 307190"/>
                <a:gd name="connsiteY3" fmla="*/ 265903 h 354365"/>
                <a:gd name="connsiteX4" fmla="*/ 303 w 307190"/>
                <a:gd name="connsiteY4" fmla="*/ 88720 h 354365"/>
                <a:gd name="connsiteX5" fmla="*/ 153898 w 307190"/>
                <a:gd name="connsiteY5" fmla="*/ 129 h 354365"/>
                <a:gd name="connsiteX6" fmla="*/ 307494 w 307190"/>
                <a:gd name="connsiteY6" fmla="*/ 88720 h 354365"/>
                <a:gd name="connsiteX7" fmla="*/ 153898 w 307190"/>
                <a:gd name="connsiteY7" fmla="*/ 177312 h 354365"/>
                <a:gd name="connsiteX8" fmla="*/ 153898 w 307190"/>
                <a:gd name="connsiteY8" fmla="*/ 129 h 354365"/>
                <a:gd name="connsiteX9" fmla="*/ 153898 w 307190"/>
                <a:gd name="connsiteY9" fmla="*/ 177312 h 354365"/>
                <a:gd name="connsiteX10" fmla="*/ 303 w 307190"/>
                <a:gd name="connsiteY10" fmla="*/ 265903 h 354365"/>
                <a:gd name="connsiteX11" fmla="*/ 153898 w 307190"/>
                <a:gd name="connsiteY11" fmla="*/ 59139 h 354365"/>
                <a:gd name="connsiteX12" fmla="*/ 303 w 307190"/>
                <a:gd name="connsiteY12" fmla="*/ 147730 h 354365"/>
                <a:gd name="connsiteX13" fmla="*/ 153898 w 307190"/>
                <a:gd name="connsiteY13" fmla="*/ 118302 h 354365"/>
                <a:gd name="connsiteX14" fmla="*/ 303 w 307190"/>
                <a:gd name="connsiteY14" fmla="*/ 206894 h 354365"/>
                <a:gd name="connsiteX15" fmla="*/ 51501 w 307190"/>
                <a:gd name="connsiteY15" fmla="*/ 236321 h 354365"/>
                <a:gd name="connsiteX16" fmla="*/ 205097 w 307190"/>
                <a:gd name="connsiteY16" fmla="*/ 324913 h 354365"/>
                <a:gd name="connsiteX17" fmla="*/ 102700 w 307190"/>
                <a:gd name="connsiteY17" fmla="*/ 206894 h 354365"/>
                <a:gd name="connsiteX18" fmla="*/ 256295 w 307190"/>
                <a:gd name="connsiteY18" fmla="*/ 295485 h 354365"/>
                <a:gd name="connsiteX19" fmla="*/ 256295 w 307190"/>
                <a:gd name="connsiteY19" fmla="*/ 236321 h 354365"/>
                <a:gd name="connsiteX20" fmla="*/ 256295 w 307190"/>
                <a:gd name="connsiteY20" fmla="*/ 59139 h 354365"/>
                <a:gd name="connsiteX21" fmla="*/ 205097 w 307190"/>
                <a:gd name="connsiteY21" fmla="*/ 206894 h 354365"/>
                <a:gd name="connsiteX22" fmla="*/ 205097 w 307190"/>
                <a:gd name="connsiteY22" fmla="*/ 29711 h 354365"/>
                <a:gd name="connsiteX23" fmla="*/ 153898 w 307190"/>
                <a:gd name="connsiteY23" fmla="*/ 177312 h 354365"/>
                <a:gd name="connsiteX24" fmla="*/ 307494 w 307190"/>
                <a:gd name="connsiteY24" fmla="*/ 265903 h 35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7190" h="354365">
                  <a:moveTo>
                    <a:pt x="307494" y="88720"/>
                  </a:moveTo>
                  <a:lnTo>
                    <a:pt x="307494" y="265903"/>
                  </a:lnTo>
                  <a:lnTo>
                    <a:pt x="153898" y="354495"/>
                  </a:lnTo>
                  <a:lnTo>
                    <a:pt x="303" y="265903"/>
                  </a:lnTo>
                  <a:lnTo>
                    <a:pt x="303" y="88720"/>
                  </a:lnTo>
                  <a:lnTo>
                    <a:pt x="153898" y="129"/>
                  </a:lnTo>
                  <a:lnTo>
                    <a:pt x="307494" y="88720"/>
                  </a:lnTo>
                  <a:close/>
                  <a:moveTo>
                    <a:pt x="153898" y="177312"/>
                  </a:moveTo>
                  <a:lnTo>
                    <a:pt x="153898" y="129"/>
                  </a:lnTo>
                  <a:moveTo>
                    <a:pt x="153898" y="177312"/>
                  </a:moveTo>
                  <a:lnTo>
                    <a:pt x="303" y="265903"/>
                  </a:lnTo>
                  <a:moveTo>
                    <a:pt x="153898" y="59139"/>
                  </a:moveTo>
                  <a:lnTo>
                    <a:pt x="303" y="147730"/>
                  </a:lnTo>
                  <a:moveTo>
                    <a:pt x="153898" y="118302"/>
                  </a:moveTo>
                  <a:lnTo>
                    <a:pt x="303" y="206894"/>
                  </a:lnTo>
                  <a:moveTo>
                    <a:pt x="51501" y="236321"/>
                  </a:moveTo>
                  <a:lnTo>
                    <a:pt x="205097" y="324913"/>
                  </a:lnTo>
                  <a:moveTo>
                    <a:pt x="102700" y="206894"/>
                  </a:moveTo>
                  <a:lnTo>
                    <a:pt x="256295" y="295485"/>
                  </a:lnTo>
                  <a:moveTo>
                    <a:pt x="256295" y="236321"/>
                  </a:moveTo>
                  <a:lnTo>
                    <a:pt x="256295" y="59139"/>
                  </a:lnTo>
                  <a:moveTo>
                    <a:pt x="205097" y="206894"/>
                  </a:moveTo>
                  <a:lnTo>
                    <a:pt x="205097" y="29711"/>
                  </a:lnTo>
                  <a:moveTo>
                    <a:pt x="153898" y="177312"/>
                  </a:moveTo>
                  <a:lnTo>
                    <a:pt x="307494" y="265903"/>
                  </a:lnTo>
                </a:path>
              </a:pathLst>
            </a:custGeom>
            <a:noFill/>
            <a:ln w="20552" cap="rnd">
              <a:solidFill>
                <a:srgbClr val="E45752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5" name="Forma libre 35">
              <a:extLst>
                <a:ext uri="{FF2B5EF4-FFF2-40B4-BE49-F238E27FC236}">
                  <a16:creationId xmlns:a16="http://schemas.microsoft.com/office/drawing/2014/main" id="{38FA57F4-0007-DD93-5C3D-03B0CFBCCB08}"/>
                </a:ext>
              </a:extLst>
            </p:cNvPr>
            <p:cNvSpPr/>
            <p:nvPr/>
          </p:nvSpPr>
          <p:spPr>
            <a:xfrm>
              <a:off x="7309879" y="3046435"/>
              <a:ext cx="228851" cy="275618"/>
            </a:xfrm>
            <a:custGeom>
              <a:avLst/>
              <a:gdLst>
                <a:gd name="connsiteX0" fmla="*/ 28794 w 228851"/>
                <a:gd name="connsiteY0" fmla="*/ 51662 h 275618"/>
                <a:gd name="connsiteX1" fmla="*/ 1542 w 228851"/>
                <a:gd name="connsiteY1" fmla="*/ 72033 h 275618"/>
                <a:gd name="connsiteX2" fmla="*/ 13537 w 228851"/>
                <a:gd name="connsiteY2" fmla="*/ 90008 h 275618"/>
                <a:gd name="connsiteX3" fmla="*/ 40573 w 228851"/>
                <a:gd name="connsiteY3" fmla="*/ 90008 h 275618"/>
                <a:gd name="connsiteX4" fmla="*/ 205446 w 228851"/>
                <a:gd name="connsiteY4" fmla="*/ 209842 h 275618"/>
                <a:gd name="connsiteX5" fmla="*/ 229434 w 228851"/>
                <a:gd name="connsiteY5" fmla="*/ 173892 h 275618"/>
                <a:gd name="connsiteX6" fmla="*/ 169463 w 228851"/>
                <a:gd name="connsiteY6" fmla="*/ 119967 h 275618"/>
                <a:gd name="connsiteX7" fmla="*/ 109491 w 228851"/>
                <a:gd name="connsiteY7" fmla="*/ 119967 h 275618"/>
                <a:gd name="connsiteX8" fmla="*/ 109491 w 228851"/>
                <a:gd name="connsiteY8" fmla="*/ 96001 h 275618"/>
                <a:gd name="connsiteX9" fmla="*/ 85503 w 228851"/>
                <a:gd name="connsiteY9" fmla="*/ 24100 h 275618"/>
                <a:gd name="connsiteX10" fmla="*/ 67511 w 228851"/>
                <a:gd name="connsiteY10" fmla="*/ 133 h 275618"/>
                <a:gd name="connsiteX11" fmla="*/ 67511 w 228851"/>
                <a:gd name="connsiteY11" fmla="*/ 24100 h 275618"/>
                <a:gd name="connsiteX12" fmla="*/ 25532 w 228851"/>
                <a:gd name="connsiteY12" fmla="*/ 42076 h 275618"/>
                <a:gd name="connsiteX13" fmla="*/ 49520 w 228851"/>
                <a:gd name="connsiteY13" fmla="*/ 60051 h 275618"/>
                <a:gd name="connsiteX14" fmla="*/ 37525 w 228851"/>
                <a:gd name="connsiteY14" fmla="*/ 125958 h 275618"/>
                <a:gd name="connsiteX15" fmla="*/ 55517 w 228851"/>
                <a:gd name="connsiteY15" fmla="*/ 197859 h 275618"/>
                <a:gd name="connsiteX16" fmla="*/ 79506 w 228851"/>
                <a:gd name="connsiteY16" fmla="*/ 251784 h 275618"/>
                <a:gd name="connsiteX17" fmla="*/ 103494 w 228851"/>
                <a:gd name="connsiteY17" fmla="*/ 215834 h 275618"/>
                <a:gd name="connsiteX18" fmla="*/ 157469 w 228851"/>
                <a:gd name="connsiteY18" fmla="*/ 215834 h 275618"/>
                <a:gd name="connsiteX19" fmla="*/ 181457 w 228851"/>
                <a:gd name="connsiteY19" fmla="*/ 251784 h 275618"/>
                <a:gd name="connsiteX20" fmla="*/ 205446 w 228851"/>
                <a:gd name="connsiteY20" fmla="*/ 209842 h 275618"/>
                <a:gd name="connsiteX21" fmla="*/ 205446 w 228851"/>
                <a:gd name="connsiteY21" fmla="*/ 173892 h 275618"/>
                <a:gd name="connsiteX22" fmla="*/ 79506 w 228851"/>
                <a:gd name="connsiteY22" fmla="*/ 251784 h 275618"/>
                <a:gd name="connsiteX23" fmla="*/ 79506 w 228851"/>
                <a:gd name="connsiteY23" fmla="*/ 275751 h 275618"/>
                <a:gd name="connsiteX24" fmla="*/ 67511 w 228851"/>
                <a:gd name="connsiteY24" fmla="*/ 275751 h 275618"/>
                <a:gd name="connsiteX25" fmla="*/ 181457 w 228851"/>
                <a:gd name="connsiteY25" fmla="*/ 251784 h 275618"/>
                <a:gd name="connsiteX26" fmla="*/ 181457 w 228851"/>
                <a:gd name="connsiteY26" fmla="*/ 275751 h 275618"/>
                <a:gd name="connsiteX27" fmla="*/ 169463 w 228851"/>
                <a:gd name="connsiteY27" fmla="*/ 275751 h 27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851" h="275618">
                  <a:moveTo>
                    <a:pt x="28794" y="51662"/>
                  </a:moveTo>
                  <a:lnTo>
                    <a:pt x="1542" y="72033"/>
                  </a:lnTo>
                  <a:cubicBezTo>
                    <a:pt x="1542" y="72033"/>
                    <a:pt x="-4454" y="90008"/>
                    <a:pt x="13537" y="90008"/>
                  </a:cubicBezTo>
                  <a:lnTo>
                    <a:pt x="40573" y="90008"/>
                  </a:lnTo>
                  <a:moveTo>
                    <a:pt x="205446" y="209842"/>
                  </a:moveTo>
                  <a:cubicBezTo>
                    <a:pt x="205446" y="209842"/>
                    <a:pt x="229434" y="209842"/>
                    <a:pt x="229434" y="173892"/>
                  </a:cubicBezTo>
                  <a:cubicBezTo>
                    <a:pt x="229434" y="137942"/>
                    <a:pt x="205446" y="119967"/>
                    <a:pt x="169463" y="119967"/>
                  </a:cubicBezTo>
                  <a:lnTo>
                    <a:pt x="109491" y="119967"/>
                  </a:lnTo>
                  <a:lnTo>
                    <a:pt x="109491" y="96001"/>
                  </a:lnTo>
                  <a:cubicBezTo>
                    <a:pt x="109965" y="69997"/>
                    <a:pt x="101498" y="44619"/>
                    <a:pt x="85503" y="24100"/>
                  </a:cubicBezTo>
                  <a:cubicBezTo>
                    <a:pt x="84976" y="13187"/>
                    <a:pt x="77851" y="3694"/>
                    <a:pt x="67511" y="133"/>
                  </a:cubicBezTo>
                  <a:lnTo>
                    <a:pt x="67511" y="24100"/>
                  </a:lnTo>
                  <a:cubicBezTo>
                    <a:pt x="37525" y="24100"/>
                    <a:pt x="25532" y="30092"/>
                    <a:pt x="25532" y="42076"/>
                  </a:cubicBezTo>
                  <a:cubicBezTo>
                    <a:pt x="25532" y="54058"/>
                    <a:pt x="37525" y="60051"/>
                    <a:pt x="49520" y="60051"/>
                  </a:cubicBezTo>
                  <a:cubicBezTo>
                    <a:pt x="40921" y="80931"/>
                    <a:pt x="36834" y="103391"/>
                    <a:pt x="37525" y="125958"/>
                  </a:cubicBezTo>
                  <a:cubicBezTo>
                    <a:pt x="37525" y="155917"/>
                    <a:pt x="43523" y="185876"/>
                    <a:pt x="55517" y="197859"/>
                  </a:cubicBezTo>
                  <a:cubicBezTo>
                    <a:pt x="55517" y="227818"/>
                    <a:pt x="61515" y="251784"/>
                    <a:pt x="79506" y="251784"/>
                  </a:cubicBezTo>
                  <a:cubicBezTo>
                    <a:pt x="97497" y="251784"/>
                    <a:pt x="103494" y="233809"/>
                    <a:pt x="103494" y="215834"/>
                  </a:cubicBezTo>
                  <a:lnTo>
                    <a:pt x="157469" y="215834"/>
                  </a:lnTo>
                  <a:cubicBezTo>
                    <a:pt x="157469" y="251784"/>
                    <a:pt x="169463" y="251784"/>
                    <a:pt x="181457" y="251784"/>
                  </a:cubicBezTo>
                  <a:cubicBezTo>
                    <a:pt x="193451" y="251784"/>
                    <a:pt x="205446" y="233809"/>
                    <a:pt x="205446" y="209842"/>
                  </a:cubicBezTo>
                  <a:lnTo>
                    <a:pt x="205446" y="173892"/>
                  </a:lnTo>
                  <a:moveTo>
                    <a:pt x="79506" y="251784"/>
                  </a:moveTo>
                  <a:lnTo>
                    <a:pt x="79506" y="275751"/>
                  </a:lnTo>
                  <a:lnTo>
                    <a:pt x="67511" y="275751"/>
                  </a:lnTo>
                  <a:moveTo>
                    <a:pt x="181457" y="251784"/>
                  </a:moveTo>
                  <a:lnTo>
                    <a:pt x="181457" y="275751"/>
                  </a:lnTo>
                  <a:lnTo>
                    <a:pt x="169463" y="275751"/>
                  </a:lnTo>
                </a:path>
              </a:pathLst>
            </a:custGeom>
            <a:noFill/>
            <a:ln w="20552" cap="rnd">
              <a:solidFill>
                <a:srgbClr val="ABABAB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6" name="Forma libre 37">
              <a:extLst>
                <a:ext uri="{FF2B5EF4-FFF2-40B4-BE49-F238E27FC236}">
                  <a16:creationId xmlns:a16="http://schemas.microsoft.com/office/drawing/2014/main" id="{2B360555-A9B0-F653-FDCB-49B87E8D162F}"/>
                </a:ext>
              </a:extLst>
            </p:cNvPr>
            <p:cNvSpPr/>
            <p:nvPr/>
          </p:nvSpPr>
          <p:spPr>
            <a:xfrm>
              <a:off x="6632005" y="4382154"/>
              <a:ext cx="350898" cy="315854"/>
            </a:xfrm>
            <a:custGeom>
              <a:avLst/>
              <a:gdLst>
                <a:gd name="connsiteX0" fmla="*/ 288036 w 350898"/>
                <a:gd name="connsiteY0" fmla="*/ 271058 h 315854"/>
                <a:gd name="connsiteX1" fmla="*/ 351417 w 350898"/>
                <a:gd name="connsiteY1" fmla="*/ 138926 h 315854"/>
                <a:gd name="connsiteX2" fmla="*/ 351417 w 350898"/>
                <a:gd name="connsiteY2" fmla="*/ 261 h 315854"/>
                <a:gd name="connsiteX3" fmla="*/ 305153 w 350898"/>
                <a:gd name="connsiteY3" fmla="*/ 46483 h 315854"/>
                <a:gd name="connsiteX4" fmla="*/ 305847 w 350898"/>
                <a:gd name="connsiteY4" fmla="*/ 53262 h 315854"/>
                <a:gd name="connsiteX5" fmla="*/ 259199 w 350898"/>
                <a:gd name="connsiteY5" fmla="*/ 52400 h 315854"/>
                <a:gd name="connsiteX6" fmla="*/ 235758 w 350898"/>
                <a:gd name="connsiteY6" fmla="*/ 92704 h 315854"/>
                <a:gd name="connsiteX7" fmla="*/ 274311 w 350898"/>
                <a:gd name="connsiteY7" fmla="*/ 92704 h 315854"/>
                <a:gd name="connsiteX8" fmla="*/ 312864 w 350898"/>
                <a:gd name="connsiteY8" fmla="*/ 131222 h 315854"/>
                <a:gd name="connsiteX9" fmla="*/ 274311 w 350898"/>
                <a:gd name="connsiteY9" fmla="*/ 169740 h 315854"/>
                <a:gd name="connsiteX10" fmla="*/ 96967 w 350898"/>
                <a:gd name="connsiteY10" fmla="*/ 169740 h 315854"/>
                <a:gd name="connsiteX11" fmla="*/ 5164 w 350898"/>
                <a:gd name="connsiteY11" fmla="*/ 189569 h 315854"/>
                <a:gd name="connsiteX12" fmla="*/ 1012 w 350898"/>
                <a:gd name="connsiteY12" fmla="*/ 193927 h 315854"/>
                <a:gd name="connsiteX13" fmla="*/ 1263 w 350898"/>
                <a:gd name="connsiteY13" fmla="*/ 199938 h 315854"/>
                <a:gd name="connsiteX14" fmla="*/ 174073 w 350898"/>
                <a:gd name="connsiteY14" fmla="*/ 316109 h 315854"/>
                <a:gd name="connsiteX15" fmla="*/ 259645 w 350898"/>
                <a:gd name="connsiteY15" fmla="*/ 292489 h 315854"/>
                <a:gd name="connsiteX16" fmla="*/ 14587 w 350898"/>
                <a:gd name="connsiteY16" fmla="*/ 223665 h 315854"/>
                <a:gd name="connsiteX17" fmla="*/ 75130 w 350898"/>
                <a:gd name="connsiteY17" fmla="*/ 223665 h 315854"/>
                <a:gd name="connsiteX18" fmla="*/ 119158 w 350898"/>
                <a:gd name="connsiteY18" fmla="*/ 242262 h 315854"/>
                <a:gd name="connsiteX19" fmla="*/ 197205 w 350898"/>
                <a:gd name="connsiteY19" fmla="*/ 277591 h 315854"/>
                <a:gd name="connsiteX20" fmla="*/ 212626 w 350898"/>
                <a:gd name="connsiteY20" fmla="*/ 239073 h 315854"/>
                <a:gd name="connsiteX21" fmla="*/ 243468 w 350898"/>
                <a:gd name="connsiteY21" fmla="*/ 285294 h 315854"/>
                <a:gd name="connsiteX22" fmla="*/ 297443 w 350898"/>
                <a:gd name="connsiteY22" fmla="*/ 292998 h 315854"/>
                <a:gd name="connsiteX23" fmla="*/ 274311 w 350898"/>
                <a:gd name="connsiteY23" fmla="*/ 239073 h 315854"/>
                <a:gd name="connsiteX24" fmla="*/ 147086 w 350898"/>
                <a:gd name="connsiteY24" fmla="*/ 208258 h 315854"/>
                <a:gd name="connsiteX25" fmla="*/ 150941 w 350898"/>
                <a:gd name="connsiteY25" fmla="*/ 212110 h 315854"/>
                <a:gd name="connsiteX26" fmla="*/ 143230 w 350898"/>
                <a:gd name="connsiteY26" fmla="*/ 212110 h 315854"/>
                <a:gd name="connsiteX27" fmla="*/ 147086 w 350898"/>
                <a:gd name="connsiteY27" fmla="*/ 208258 h 315854"/>
                <a:gd name="connsiteX28" fmla="*/ 147086 w 350898"/>
                <a:gd name="connsiteY28" fmla="*/ 215962 h 315854"/>
                <a:gd name="connsiteX29" fmla="*/ 143230 w 350898"/>
                <a:gd name="connsiteY29" fmla="*/ 212110 h 315854"/>
                <a:gd name="connsiteX30" fmla="*/ 150941 w 350898"/>
                <a:gd name="connsiteY30" fmla="*/ 212110 h 315854"/>
                <a:gd name="connsiteX31" fmla="*/ 147086 w 350898"/>
                <a:gd name="connsiteY31" fmla="*/ 215962 h 315854"/>
                <a:gd name="connsiteX32" fmla="*/ 42992 w 350898"/>
                <a:gd name="connsiteY32" fmla="*/ 46483 h 315854"/>
                <a:gd name="connsiteX33" fmla="*/ 81546 w 350898"/>
                <a:gd name="connsiteY33" fmla="*/ 7965 h 315854"/>
                <a:gd name="connsiteX34" fmla="*/ 120099 w 350898"/>
                <a:gd name="connsiteY34" fmla="*/ 46483 h 315854"/>
                <a:gd name="connsiteX35" fmla="*/ 197205 w 350898"/>
                <a:gd name="connsiteY35" fmla="*/ 46483 h 315854"/>
                <a:gd name="connsiteX36" fmla="*/ 158652 w 350898"/>
                <a:gd name="connsiteY36" fmla="*/ 7965 h 315854"/>
                <a:gd name="connsiteX37" fmla="*/ 120099 w 350898"/>
                <a:gd name="connsiteY37" fmla="*/ 46483 h 315854"/>
                <a:gd name="connsiteX38" fmla="*/ 120099 w 350898"/>
                <a:gd name="connsiteY38" fmla="*/ 138926 h 3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0898" h="315854">
                  <a:moveTo>
                    <a:pt x="288036" y="271058"/>
                  </a:moveTo>
                  <a:cubicBezTo>
                    <a:pt x="326174" y="237386"/>
                    <a:pt x="349038" y="189719"/>
                    <a:pt x="351417" y="138926"/>
                  </a:cubicBezTo>
                  <a:lnTo>
                    <a:pt x="351417" y="261"/>
                  </a:lnTo>
                  <a:cubicBezTo>
                    <a:pt x="325866" y="261"/>
                    <a:pt x="305153" y="20955"/>
                    <a:pt x="305153" y="46483"/>
                  </a:cubicBezTo>
                  <a:cubicBezTo>
                    <a:pt x="305212" y="48757"/>
                    <a:pt x="305443" y="51023"/>
                    <a:pt x="305847" y="53262"/>
                  </a:cubicBezTo>
                  <a:cubicBezTo>
                    <a:pt x="291606" y="44539"/>
                    <a:pt x="273753" y="44210"/>
                    <a:pt x="259199" y="52400"/>
                  </a:cubicBezTo>
                  <a:cubicBezTo>
                    <a:pt x="244645" y="60590"/>
                    <a:pt x="235674" y="76015"/>
                    <a:pt x="235758" y="92704"/>
                  </a:cubicBezTo>
                  <a:lnTo>
                    <a:pt x="274311" y="92704"/>
                  </a:lnTo>
                  <a:cubicBezTo>
                    <a:pt x="295604" y="92704"/>
                    <a:pt x="312864" y="109949"/>
                    <a:pt x="312864" y="131222"/>
                  </a:cubicBezTo>
                  <a:cubicBezTo>
                    <a:pt x="312864" y="152495"/>
                    <a:pt x="295604" y="169740"/>
                    <a:pt x="274311" y="169740"/>
                  </a:cubicBezTo>
                  <a:lnTo>
                    <a:pt x="96967" y="169740"/>
                  </a:lnTo>
                  <a:cubicBezTo>
                    <a:pt x="65361" y="170278"/>
                    <a:pt x="34169" y="177017"/>
                    <a:pt x="5164" y="189569"/>
                  </a:cubicBezTo>
                  <a:cubicBezTo>
                    <a:pt x="3246" y="190399"/>
                    <a:pt x="1748" y="191972"/>
                    <a:pt x="1012" y="193927"/>
                  </a:cubicBezTo>
                  <a:cubicBezTo>
                    <a:pt x="277" y="195882"/>
                    <a:pt x="367" y="198051"/>
                    <a:pt x="1263" y="199938"/>
                  </a:cubicBezTo>
                  <a:cubicBezTo>
                    <a:pt x="32552" y="265835"/>
                    <a:pt x="101948" y="316109"/>
                    <a:pt x="174073" y="316109"/>
                  </a:cubicBezTo>
                  <a:cubicBezTo>
                    <a:pt x="204245" y="316378"/>
                    <a:pt x="233890" y="308194"/>
                    <a:pt x="259645" y="292489"/>
                  </a:cubicBezTo>
                  <a:moveTo>
                    <a:pt x="14587" y="223665"/>
                  </a:moveTo>
                  <a:lnTo>
                    <a:pt x="75130" y="223665"/>
                  </a:lnTo>
                  <a:cubicBezTo>
                    <a:pt x="91709" y="223711"/>
                    <a:pt x="107574" y="230412"/>
                    <a:pt x="119158" y="242262"/>
                  </a:cubicBezTo>
                  <a:cubicBezTo>
                    <a:pt x="140012" y="263123"/>
                    <a:pt x="167756" y="275682"/>
                    <a:pt x="197205" y="277591"/>
                  </a:cubicBezTo>
                  <a:moveTo>
                    <a:pt x="212626" y="239073"/>
                  </a:moveTo>
                  <a:cubicBezTo>
                    <a:pt x="217594" y="257425"/>
                    <a:pt x="228423" y="273655"/>
                    <a:pt x="243468" y="285294"/>
                  </a:cubicBezTo>
                  <a:cubicBezTo>
                    <a:pt x="259874" y="294483"/>
                    <a:pt x="279118" y="297231"/>
                    <a:pt x="297443" y="292998"/>
                  </a:cubicBezTo>
                  <a:lnTo>
                    <a:pt x="274311" y="239073"/>
                  </a:lnTo>
                  <a:moveTo>
                    <a:pt x="147086" y="208258"/>
                  </a:moveTo>
                  <a:cubicBezTo>
                    <a:pt x="149215" y="208258"/>
                    <a:pt x="150941" y="209983"/>
                    <a:pt x="150941" y="212110"/>
                  </a:cubicBezTo>
                  <a:moveTo>
                    <a:pt x="143230" y="212110"/>
                  </a:moveTo>
                  <a:cubicBezTo>
                    <a:pt x="143230" y="209983"/>
                    <a:pt x="144957" y="208258"/>
                    <a:pt x="147086" y="208258"/>
                  </a:cubicBezTo>
                  <a:moveTo>
                    <a:pt x="147086" y="215962"/>
                  </a:moveTo>
                  <a:cubicBezTo>
                    <a:pt x="144957" y="215962"/>
                    <a:pt x="143230" y="214237"/>
                    <a:pt x="143230" y="212110"/>
                  </a:cubicBezTo>
                  <a:moveTo>
                    <a:pt x="150941" y="212110"/>
                  </a:moveTo>
                  <a:cubicBezTo>
                    <a:pt x="150941" y="214237"/>
                    <a:pt x="149215" y="215962"/>
                    <a:pt x="147086" y="215962"/>
                  </a:cubicBezTo>
                  <a:moveTo>
                    <a:pt x="42992" y="46483"/>
                  </a:moveTo>
                  <a:cubicBezTo>
                    <a:pt x="42992" y="25209"/>
                    <a:pt x="60253" y="7965"/>
                    <a:pt x="81546" y="7965"/>
                  </a:cubicBezTo>
                  <a:cubicBezTo>
                    <a:pt x="102838" y="7965"/>
                    <a:pt x="120099" y="25209"/>
                    <a:pt x="120099" y="46483"/>
                  </a:cubicBezTo>
                  <a:moveTo>
                    <a:pt x="197205" y="46483"/>
                  </a:moveTo>
                  <a:cubicBezTo>
                    <a:pt x="197205" y="25209"/>
                    <a:pt x="179944" y="7965"/>
                    <a:pt x="158652" y="7965"/>
                  </a:cubicBezTo>
                  <a:cubicBezTo>
                    <a:pt x="137359" y="7965"/>
                    <a:pt x="120099" y="25209"/>
                    <a:pt x="120099" y="46483"/>
                  </a:cubicBezTo>
                  <a:lnTo>
                    <a:pt x="120099" y="138926"/>
                  </a:lnTo>
                </a:path>
              </a:pathLst>
            </a:custGeom>
            <a:noFill/>
            <a:ln w="20552" cap="rnd">
              <a:solidFill>
                <a:srgbClr val="4E88E6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</p:grpSp>
      <p:pic>
        <p:nvPicPr>
          <p:cNvPr id="37" name="Imagen 4">
            <a:extLst>
              <a:ext uri="{FF2B5EF4-FFF2-40B4-BE49-F238E27FC236}">
                <a16:creationId xmlns:a16="http://schemas.microsoft.com/office/drawing/2014/main" id="{327C683D-8492-FB13-01EF-CE0E9E236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25"/>
          <a:stretch/>
        </p:blipFill>
        <p:spPr>
          <a:xfrm>
            <a:off x="3723206" y="2981719"/>
            <a:ext cx="233387" cy="225431"/>
          </a:xfrm>
          <a:prstGeom prst="rect">
            <a:avLst/>
          </a:prstGeom>
        </p:spPr>
      </p:pic>
      <p:sp>
        <p:nvSpPr>
          <p:cNvPr id="43" name="CuadroTexto 18">
            <a:extLst>
              <a:ext uri="{FF2B5EF4-FFF2-40B4-BE49-F238E27FC236}">
                <a16:creationId xmlns:a16="http://schemas.microsoft.com/office/drawing/2014/main" id="{35AC78EA-2EC6-06AB-6114-004439B9511F}"/>
              </a:ext>
            </a:extLst>
          </p:cNvPr>
          <p:cNvSpPr txBox="1"/>
          <p:nvPr/>
        </p:nvSpPr>
        <p:spPr>
          <a:xfrm>
            <a:off x="3543375" y="4945477"/>
            <a:ext cx="5602816" cy="20005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700" i="1">
                <a:ln/>
                <a:solidFill>
                  <a:srgbClr val="F4F4F4"/>
                </a:solidFill>
                <a:ea typeface="+mn-lt"/>
                <a:cs typeface="+mn-lt"/>
                <a:sym typeface="Roboto"/>
              </a:rPr>
              <a:t>Los porcentajes son estimaciones basadas en rendimiento general conocido en Zero-</a:t>
            </a:r>
            <a:r>
              <a:rPr lang="es-ES" sz="700" i="1" err="1">
                <a:ln/>
                <a:solidFill>
                  <a:srgbClr val="F4F4F4"/>
                </a:solidFill>
                <a:ea typeface="+mn-lt"/>
                <a:cs typeface="+mn-lt"/>
                <a:sym typeface="Roboto"/>
              </a:rPr>
              <a:t>Shot</a:t>
            </a:r>
            <a:r>
              <a:rPr lang="es-ES" sz="700" i="1">
                <a:ln/>
                <a:solidFill>
                  <a:srgbClr val="F4F4F4"/>
                </a:solidFill>
                <a:ea typeface="+mn-lt"/>
                <a:cs typeface="+mn-lt"/>
                <a:sym typeface="Roboto"/>
              </a:rPr>
              <a:t> </a:t>
            </a:r>
            <a:r>
              <a:rPr lang="es-ES" sz="700" i="1" err="1">
                <a:ln/>
                <a:solidFill>
                  <a:srgbClr val="F4F4F4"/>
                </a:solidFill>
                <a:ea typeface="+mn-lt"/>
                <a:cs typeface="+mn-lt"/>
                <a:sym typeface="Roboto"/>
              </a:rPr>
              <a:t>Learning</a:t>
            </a:r>
            <a:r>
              <a:rPr lang="es-ES" sz="700" i="1">
                <a:ln/>
                <a:solidFill>
                  <a:srgbClr val="F4F4F4"/>
                </a:solidFill>
                <a:ea typeface="+mn-lt"/>
                <a:cs typeface="+mn-lt"/>
                <a:sym typeface="Roboto"/>
              </a:rPr>
              <a:t> y no provienen de pruebas directas.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1644723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13BEDC37-C5FC-145D-9C31-D26C2A924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>
            <a:extLst>
              <a:ext uri="{FF2B5EF4-FFF2-40B4-BE49-F238E27FC236}">
                <a16:creationId xmlns:a16="http://schemas.microsoft.com/office/drawing/2014/main" id="{F731AF73-7554-4C19-8685-E5D35DB9A2E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</a:t>
            </a:r>
            <a:endParaRPr/>
          </a:p>
        </p:txBody>
      </p:sp>
      <p:cxnSp>
        <p:nvCxnSpPr>
          <p:cNvPr id="222" name="Google Shape;222;p45">
            <a:extLst>
              <a:ext uri="{FF2B5EF4-FFF2-40B4-BE49-F238E27FC236}">
                <a16:creationId xmlns:a16="http://schemas.microsoft.com/office/drawing/2014/main" id="{4066142F-DD9D-4965-8D1F-C313EBC8674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>
            <a:extLst>
              <a:ext uri="{FF2B5EF4-FFF2-40B4-BE49-F238E27FC236}">
                <a16:creationId xmlns:a16="http://schemas.microsoft.com/office/drawing/2014/main" id="{79E188A0-3E44-FDD8-584D-3A61A524D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6239" y="1437458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</a:t>
            </a:r>
            <a:r>
              <a:rPr lang="en"/>
              <a:t>odelo base</a:t>
            </a:r>
            <a:endParaRPr/>
          </a:p>
        </p:txBody>
      </p:sp>
      <p:sp>
        <p:nvSpPr>
          <p:cNvPr id="224" name="Google Shape;224;p45">
            <a:extLst>
              <a:ext uri="{FF2B5EF4-FFF2-40B4-BE49-F238E27FC236}">
                <a16:creationId xmlns:a16="http://schemas.microsoft.com/office/drawing/2014/main" id="{D3C80440-1826-BF98-B4E9-04B222F508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27492" y="2138015"/>
            <a:ext cx="2938113" cy="694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ES" b="1" err="1"/>
              <a:t>DeepSeek</a:t>
            </a:r>
            <a:r>
              <a:rPr lang="es-ES" b="1"/>
              <a:t> R1 </a:t>
            </a:r>
            <a:r>
              <a:rPr lang="es-ES" b="1" err="1"/>
              <a:t>Distill</a:t>
            </a:r>
            <a:r>
              <a:rPr lang="es-ES" b="1"/>
              <a:t> Llama 8B</a:t>
            </a:r>
            <a:r>
              <a:rPr lang="es-ES"/>
              <a:t> </a:t>
            </a:r>
            <a:endParaRPr lang="en-US"/>
          </a:p>
        </p:txBody>
      </p:sp>
      <p:sp>
        <p:nvSpPr>
          <p:cNvPr id="225" name="Google Shape;225;p45">
            <a:extLst>
              <a:ext uri="{FF2B5EF4-FFF2-40B4-BE49-F238E27FC236}">
                <a16:creationId xmlns:a16="http://schemas.microsoft.com/office/drawing/2014/main" id="{13C16ABE-174C-08E2-58F7-E56231CAE2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48641" y="1437458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</a:t>
            </a:r>
            <a:r>
              <a:rPr lang="en"/>
              <a:t>inetuning </a:t>
            </a:r>
            <a:endParaRPr/>
          </a:p>
        </p:txBody>
      </p:sp>
      <p:cxnSp>
        <p:nvCxnSpPr>
          <p:cNvPr id="227" name="Google Shape;227;p45">
            <a:extLst>
              <a:ext uri="{FF2B5EF4-FFF2-40B4-BE49-F238E27FC236}">
                <a16:creationId xmlns:a16="http://schemas.microsoft.com/office/drawing/2014/main" id="{0E88F25D-0136-FABF-0F28-BA05CB5C6596}"/>
              </a:ext>
            </a:extLst>
          </p:cNvPr>
          <p:cNvCxnSpPr/>
          <p:nvPr/>
        </p:nvCxnSpPr>
        <p:spPr>
          <a:xfrm>
            <a:off x="2643218" y="206621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>
            <a:extLst>
              <a:ext uri="{FF2B5EF4-FFF2-40B4-BE49-F238E27FC236}">
                <a16:creationId xmlns:a16="http://schemas.microsoft.com/office/drawing/2014/main" id="{DEFA4CAA-EEFC-D414-37CA-6753F351DAF9}"/>
              </a:ext>
            </a:extLst>
          </p:cNvPr>
          <p:cNvCxnSpPr/>
          <p:nvPr/>
        </p:nvCxnSpPr>
        <p:spPr>
          <a:xfrm>
            <a:off x="6307791" y="2058381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3686898-C854-18E5-CBC3-C2E2503E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024" y="3097421"/>
            <a:ext cx="2597605" cy="1229763"/>
          </a:xfrm>
          <a:prstGeom prst="rect">
            <a:avLst/>
          </a:prstGeom>
        </p:spPr>
      </p:pic>
      <p:sp>
        <p:nvSpPr>
          <p:cNvPr id="8" name="Google Shape;224;p45">
            <a:extLst>
              <a:ext uri="{FF2B5EF4-FFF2-40B4-BE49-F238E27FC236}">
                <a16:creationId xmlns:a16="http://schemas.microsoft.com/office/drawing/2014/main" id="{F97289A1-0F28-9FCF-843A-CE61927B1AA1}"/>
              </a:ext>
            </a:extLst>
          </p:cNvPr>
          <p:cNvSpPr txBox="1">
            <a:spLocks/>
          </p:cNvSpPr>
          <p:nvPr/>
        </p:nvSpPr>
        <p:spPr>
          <a:xfrm>
            <a:off x="5146867" y="2220078"/>
            <a:ext cx="2593647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1200" err="1"/>
              <a:t>Dataset</a:t>
            </a:r>
            <a:r>
              <a:rPr lang="es-ES" sz="1200"/>
              <a:t> final de 9500 muestras de texto enfocadas en ciberseguridad</a:t>
            </a:r>
          </a:p>
        </p:txBody>
      </p:sp>
      <p:pic>
        <p:nvPicPr>
          <p:cNvPr id="3" name="Picture 2" descr="Use with DeepSeek AI">
            <a:extLst>
              <a:ext uri="{FF2B5EF4-FFF2-40B4-BE49-F238E27FC236}">
                <a16:creationId xmlns:a16="http://schemas.microsoft.com/office/drawing/2014/main" id="{BF467480-B4E6-8482-EDC7-8F0DA1A2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079" y="2685145"/>
            <a:ext cx="1250962" cy="26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7536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EA0FC048-16B1-07D1-B93F-F74C60B2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>
            <a:extLst>
              <a:ext uri="{FF2B5EF4-FFF2-40B4-BE49-F238E27FC236}">
                <a16:creationId xmlns:a16="http://schemas.microsoft.com/office/drawing/2014/main" id="{587D2BA5-5BAB-2294-51B9-E1703E5B701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16089"/>
            <a:ext cx="6025496" cy="550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Fine-Tuning</a:t>
            </a:r>
            <a:r>
              <a:rPr lang="en">
                <a:solidFill>
                  <a:srgbClr val="FFAB40"/>
                </a:solidFill>
              </a:rPr>
              <a:t> </a:t>
            </a:r>
            <a:r>
              <a:rPr lang="en" err="1">
                <a:solidFill>
                  <a:srgbClr val="FFAB40"/>
                </a:solidFill>
              </a:rPr>
              <a:t>DeepSeek</a:t>
            </a:r>
            <a:r>
              <a:rPr lang="en">
                <a:solidFill>
                  <a:srgbClr val="FFAB40"/>
                </a:solidFill>
              </a:rPr>
              <a:t> R1 + </a:t>
            </a:r>
            <a:r>
              <a:rPr lang="en" err="1">
                <a:solidFill>
                  <a:srgbClr val="FFAB40"/>
                </a:solidFill>
              </a:rPr>
              <a:t>LoRA</a:t>
            </a:r>
            <a:endParaRPr err="1">
              <a:solidFill>
                <a:srgbClr val="FFAB40"/>
              </a:solidFill>
            </a:endParaRPr>
          </a:p>
        </p:txBody>
      </p:sp>
      <p:cxnSp>
        <p:nvCxnSpPr>
          <p:cNvPr id="222" name="Google Shape;222;p45">
            <a:extLst>
              <a:ext uri="{FF2B5EF4-FFF2-40B4-BE49-F238E27FC236}">
                <a16:creationId xmlns:a16="http://schemas.microsoft.com/office/drawing/2014/main" id="{C71EFE87-50E3-21DF-BF83-EA1BC55D922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>
            <a:extLst>
              <a:ext uri="{FF2B5EF4-FFF2-40B4-BE49-F238E27FC236}">
                <a16:creationId xmlns:a16="http://schemas.microsoft.com/office/drawing/2014/main" id="{694B769E-FD41-5BBC-2EC4-33C52EF69D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7549" y="967237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tx2"/>
                </a:solidFill>
              </a:rPr>
              <a:t>M</a:t>
            </a:r>
            <a:r>
              <a:rPr lang="en" err="1">
                <a:solidFill>
                  <a:schemeClr val="tx2"/>
                </a:solidFill>
              </a:rPr>
              <a:t>odelo</a:t>
            </a:r>
            <a:r>
              <a:rPr lang="en">
                <a:solidFill>
                  <a:schemeClr val="tx2"/>
                </a:solidFill>
              </a:rPr>
              <a:t> base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24" name="Google Shape;224;p45">
            <a:extLst>
              <a:ext uri="{FF2B5EF4-FFF2-40B4-BE49-F238E27FC236}">
                <a16:creationId xmlns:a16="http://schemas.microsoft.com/office/drawing/2014/main" id="{CEE19C9F-A848-09F2-2785-BBBEE80155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73715" y="1587029"/>
            <a:ext cx="2997771" cy="44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ES" b="1" err="1"/>
              <a:t>DeepSeek</a:t>
            </a:r>
            <a:r>
              <a:rPr lang="es-ES" b="1"/>
              <a:t> R1 </a:t>
            </a:r>
            <a:r>
              <a:rPr lang="es-ES" b="1" err="1"/>
              <a:t>Distill</a:t>
            </a:r>
            <a:r>
              <a:rPr lang="es-ES" b="1"/>
              <a:t> Llama 8B </a:t>
            </a:r>
            <a:endParaRPr lang="en-US" b="1"/>
          </a:p>
        </p:txBody>
      </p:sp>
      <p:cxnSp>
        <p:nvCxnSpPr>
          <p:cNvPr id="227" name="Google Shape;227;p45">
            <a:extLst>
              <a:ext uri="{FF2B5EF4-FFF2-40B4-BE49-F238E27FC236}">
                <a16:creationId xmlns:a16="http://schemas.microsoft.com/office/drawing/2014/main" id="{2727377B-CA29-2474-4E62-DA1CAB645E8A}"/>
              </a:ext>
            </a:extLst>
          </p:cNvPr>
          <p:cNvCxnSpPr/>
          <p:nvPr/>
        </p:nvCxnSpPr>
        <p:spPr>
          <a:xfrm>
            <a:off x="4443933" y="151581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Use with DeepSeek AI">
            <a:extLst>
              <a:ext uri="{FF2B5EF4-FFF2-40B4-BE49-F238E27FC236}">
                <a16:creationId xmlns:a16="http://schemas.microsoft.com/office/drawing/2014/main" id="{183D2DE1-6B15-C8FA-21B8-15E494F8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524" y="2035357"/>
            <a:ext cx="1250962" cy="26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3">
            <a:extLst>
              <a:ext uri="{FF2B5EF4-FFF2-40B4-BE49-F238E27FC236}">
                <a16:creationId xmlns:a16="http://schemas.microsoft.com/office/drawing/2014/main" id="{EF00FE10-D6C5-185C-BE94-C4347038CF2B}"/>
              </a:ext>
            </a:extLst>
          </p:cNvPr>
          <p:cNvSpPr txBox="1">
            <a:spLocks/>
          </p:cNvSpPr>
          <p:nvPr/>
        </p:nvSpPr>
        <p:spPr>
          <a:xfrm>
            <a:off x="501092" y="3510532"/>
            <a:ext cx="2122077" cy="159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1200" b="1" err="1"/>
              <a:t>Optimización</a:t>
            </a:r>
            <a:r>
              <a:rPr lang="en" sz="1200" b="1"/>
              <a:t> </a:t>
            </a:r>
            <a:r>
              <a:rPr lang="en" sz="1200" b="1" err="1"/>
              <a:t>en</a:t>
            </a:r>
            <a:r>
              <a:rPr lang="en" sz="1200" b="1"/>
              <a:t> </a:t>
            </a:r>
            <a:r>
              <a:rPr lang="en" sz="1200" b="1" err="1"/>
              <a:t>eficiencia</a:t>
            </a:r>
            <a:r>
              <a:rPr lang="en" sz="1200" b="1"/>
              <a:t> y </a:t>
            </a:r>
            <a:r>
              <a:rPr lang="en" sz="1200" b="1" err="1"/>
              <a:t>rendimiento</a:t>
            </a:r>
            <a:r>
              <a:rPr lang="en" sz="1200"/>
              <a:t>: </a:t>
            </a:r>
            <a:r>
              <a:rPr lang="en" sz="1200" err="1"/>
              <a:t>Reducción</a:t>
            </a:r>
            <a:r>
              <a:rPr lang="en" sz="1200"/>
              <a:t> del </a:t>
            </a:r>
            <a:r>
              <a:rPr lang="en" sz="1200" err="1"/>
              <a:t>tamaño</a:t>
            </a:r>
            <a:r>
              <a:rPr lang="en" sz="1200"/>
              <a:t> del </a:t>
            </a:r>
            <a:r>
              <a:rPr lang="en" sz="1200" err="1"/>
              <a:t>modelo</a:t>
            </a:r>
            <a:r>
              <a:rPr lang="en" sz="1200"/>
              <a:t> con </a:t>
            </a:r>
            <a:r>
              <a:rPr lang="en" sz="1200" err="1"/>
              <a:t>una</a:t>
            </a:r>
            <a:r>
              <a:rPr lang="en" sz="1200"/>
              <a:t> </a:t>
            </a:r>
            <a:r>
              <a:rPr lang="en" sz="1200" err="1"/>
              <a:t>mínima</a:t>
            </a:r>
            <a:r>
              <a:rPr lang="en" sz="1200"/>
              <a:t> </a:t>
            </a:r>
            <a:r>
              <a:rPr lang="en" sz="1200" err="1"/>
              <a:t>pérdida</a:t>
            </a:r>
            <a:r>
              <a:rPr lang="en" sz="1200"/>
              <a:t> de </a:t>
            </a:r>
            <a:r>
              <a:rPr lang="en" sz="1200" err="1"/>
              <a:t>capacidad</a:t>
            </a:r>
            <a:r>
              <a:rPr lang="en" sz="1200"/>
              <a:t>.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391A8C8C-BB94-0AA5-3EFB-FE52356E3D70}"/>
              </a:ext>
            </a:extLst>
          </p:cNvPr>
          <p:cNvSpPr txBox="1">
            <a:spLocks/>
          </p:cNvSpPr>
          <p:nvPr/>
        </p:nvSpPr>
        <p:spPr>
          <a:xfrm>
            <a:off x="3467105" y="3510531"/>
            <a:ext cx="2122076" cy="159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1200" b="1" err="1"/>
              <a:t>Entrenado</a:t>
            </a:r>
            <a:r>
              <a:rPr lang="en" sz="1200" b="1"/>
              <a:t> </a:t>
            </a:r>
            <a:r>
              <a:rPr lang="en" sz="1200" b="1" err="1"/>
              <a:t>en</a:t>
            </a:r>
            <a:r>
              <a:rPr lang="en" sz="1200" b="1"/>
              <a:t> </a:t>
            </a:r>
            <a:r>
              <a:rPr lang="en" sz="1200" b="1" err="1"/>
              <a:t>múltiples</a:t>
            </a:r>
            <a:r>
              <a:rPr lang="en" sz="1200" b="1"/>
              <a:t> </a:t>
            </a:r>
            <a:r>
              <a:rPr lang="en" sz="1200" b="1" err="1"/>
              <a:t>idiomas</a:t>
            </a:r>
            <a:r>
              <a:rPr lang="en" sz="1200"/>
              <a:t>: </a:t>
            </a:r>
            <a:r>
              <a:rPr lang="en" sz="1200" err="1"/>
              <a:t>Soporta</a:t>
            </a:r>
            <a:r>
              <a:rPr lang="en" sz="1200"/>
              <a:t> </a:t>
            </a:r>
            <a:r>
              <a:rPr lang="en" sz="1200" err="1"/>
              <a:t>inglés</a:t>
            </a:r>
            <a:r>
              <a:rPr lang="en" sz="1200"/>
              <a:t> y </a:t>
            </a:r>
            <a:r>
              <a:rPr lang="en" sz="1200" err="1"/>
              <a:t>otros</a:t>
            </a:r>
            <a:r>
              <a:rPr lang="en" sz="1200"/>
              <a:t> </a:t>
            </a:r>
            <a:r>
              <a:rPr lang="en" sz="1200" err="1"/>
              <a:t>idiomas</a:t>
            </a:r>
            <a:r>
              <a:rPr lang="en" sz="1200"/>
              <a:t> con </a:t>
            </a:r>
            <a:r>
              <a:rPr lang="en" sz="1200" err="1"/>
              <a:t>alta</a:t>
            </a:r>
            <a:r>
              <a:rPr lang="en" sz="1200"/>
              <a:t> </a:t>
            </a:r>
            <a:r>
              <a:rPr lang="en" sz="1200" err="1"/>
              <a:t>precisión</a:t>
            </a:r>
            <a:r>
              <a:rPr lang="en" sz="1200"/>
              <a:t>.</a:t>
            </a:r>
            <a:br>
              <a:rPr lang="en" sz="1200"/>
            </a:br>
            <a:endParaRPr lang="en" sz="120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9654AEB4-B29F-CC5A-1769-E37180C07043}"/>
              </a:ext>
            </a:extLst>
          </p:cNvPr>
          <p:cNvSpPr txBox="1">
            <a:spLocks/>
          </p:cNvSpPr>
          <p:nvPr/>
        </p:nvSpPr>
        <p:spPr>
          <a:xfrm>
            <a:off x="6295668" y="3510532"/>
            <a:ext cx="2281229" cy="159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1200" b="1" err="1"/>
              <a:t>Eficiencia</a:t>
            </a:r>
            <a:r>
              <a:rPr lang="en" sz="1200" b="1"/>
              <a:t> </a:t>
            </a:r>
            <a:r>
              <a:rPr lang="en" sz="1200" b="1" err="1"/>
              <a:t>computacional</a:t>
            </a:r>
            <a:r>
              <a:rPr lang="en" sz="1200"/>
              <a:t>: Se ha </a:t>
            </a:r>
            <a:r>
              <a:rPr lang="en" sz="1200" err="1"/>
              <a:t>cuantificado</a:t>
            </a:r>
            <a:r>
              <a:rPr lang="en" sz="1200"/>
              <a:t> a </a:t>
            </a:r>
            <a:r>
              <a:rPr lang="en" sz="1200" b="1"/>
              <a:t>4 bits</a:t>
            </a:r>
            <a:r>
              <a:rPr lang="en" sz="1200"/>
              <a:t> para </a:t>
            </a:r>
            <a:r>
              <a:rPr lang="en" sz="1200" err="1"/>
              <a:t>reducir</a:t>
            </a:r>
            <a:r>
              <a:rPr lang="en" sz="1200"/>
              <a:t> </a:t>
            </a:r>
            <a:r>
              <a:rPr lang="en" sz="1200" err="1"/>
              <a:t>el</a:t>
            </a:r>
            <a:r>
              <a:rPr lang="en" sz="1200"/>
              <a:t> </a:t>
            </a:r>
            <a:r>
              <a:rPr lang="en" sz="1200" err="1"/>
              <a:t>uso</a:t>
            </a:r>
            <a:r>
              <a:rPr lang="en" sz="1200"/>
              <a:t> de </a:t>
            </a:r>
            <a:r>
              <a:rPr lang="en" sz="1200" err="1"/>
              <a:t>memoria</a:t>
            </a:r>
            <a:r>
              <a:rPr lang="en" sz="1200"/>
              <a:t> sin </a:t>
            </a:r>
            <a:r>
              <a:rPr lang="en" sz="1200" err="1"/>
              <a:t>afectar</a:t>
            </a:r>
            <a:r>
              <a:rPr lang="en" sz="1200"/>
              <a:t> </a:t>
            </a:r>
            <a:r>
              <a:rPr lang="en" sz="1200" err="1"/>
              <a:t>el</a:t>
            </a:r>
            <a:r>
              <a:rPr lang="en" sz="1200"/>
              <a:t> </a:t>
            </a:r>
            <a:r>
              <a:rPr lang="en" sz="1200" err="1"/>
              <a:t>rendimiento</a:t>
            </a:r>
            <a:r>
              <a:rPr lang="en" sz="1200"/>
              <a:t> </a:t>
            </a:r>
            <a:r>
              <a:rPr lang="en" sz="1200" err="1"/>
              <a:t>significativamente</a:t>
            </a:r>
            <a:r>
              <a:rPr lang="en" sz="1200"/>
              <a:t>.</a:t>
            </a:r>
            <a:endParaRPr lang="en-US"/>
          </a:p>
        </p:txBody>
      </p:sp>
      <p:pic>
        <p:nvPicPr>
          <p:cNvPr id="16" name="Graphic 15" descr="Stopwatch with solid fill">
            <a:extLst>
              <a:ext uri="{FF2B5EF4-FFF2-40B4-BE49-F238E27FC236}">
                <a16:creationId xmlns:a16="http://schemas.microsoft.com/office/drawing/2014/main" id="{8573E2AF-B1F5-F097-3AF5-03CB0B068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9427" y="2852436"/>
            <a:ext cx="726312" cy="653970"/>
          </a:xfrm>
          <a:prstGeom prst="rect">
            <a:avLst/>
          </a:prstGeom>
        </p:spPr>
      </p:pic>
      <p:pic>
        <p:nvPicPr>
          <p:cNvPr id="17" name="Graphic 16" descr="Connections with solid fill">
            <a:extLst>
              <a:ext uri="{FF2B5EF4-FFF2-40B4-BE49-F238E27FC236}">
                <a16:creationId xmlns:a16="http://schemas.microsoft.com/office/drawing/2014/main" id="{1A53D7BA-67DE-8F9A-5B2F-44D38B595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9908" y="2852437"/>
            <a:ext cx="653970" cy="653970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4B7D1F2C-A3A2-EBD5-916F-E1C9B0068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6984" y="2852436"/>
            <a:ext cx="646736" cy="65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0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8067E-1C87-7C5C-F753-65060F2A4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1E23E-656F-1C25-1E02-1AA54BF4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90" y="1841099"/>
            <a:ext cx="2144029" cy="2818150"/>
          </a:xfrm>
          <a:prstGeom prst="rect">
            <a:avLst/>
          </a:prstGeom>
        </p:spPr>
      </p:pic>
      <p:grpSp>
        <p:nvGrpSpPr>
          <p:cNvPr id="12" name="Gráfico 8">
            <a:extLst>
              <a:ext uri="{FF2B5EF4-FFF2-40B4-BE49-F238E27FC236}">
                <a16:creationId xmlns:a16="http://schemas.microsoft.com/office/drawing/2014/main" id="{09AD1686-84C4-B7AD-A032-2C863A0FB6F6}"/>
              </a:ext>
            </a:extLst>
          </p:cNvPr>
          <p:cNvGrpSpPr/>
          <p:nvPr/>
        </p:nvGrpSpPr>
        <p:grpSpPr>
          <a:xfrm>
            <a:off x="700761" y="1768169"/>
            <a:ext cx="7746667" cy="3048483"/>
            <a:chOff x="1409700" y="2428875"/>
            <a:chExt cx="9439846" cy="2893695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AF3549FB-7E8F-DCB9-DA8E-99DF726C291A}"/>
                </a:ext>
              </a:extLst>
            </p:cNvPr>
            <p:cNvSpPr/>
            <p:nvPr/>
          </p:nvSpPr>
          <p:spPr>
            <a:xfrm>
              <a:off x="1409700" y="3857625"/>
              <a:ext cx="4343400" cy="685800"/>
            </a:xfrm>
            <a:custGeom>
              <a:avLst/>
              <a:gdLst>
                <a:gd name="connsiteX0" fmla="*/ 114315 w 4343400"/>
                <a:gd name="connsiteY0" fmla="*/ 273 h 685800"/>
                <a:gd name="connsiteX1" fmla="*/ 4229115 w 4343400"/>
                <a:gd name="connsiteY1" fmla="*/ 273 h 685800"/>
                <a:gd name="connsiteX2" fmla="*/ 4343415 w 4343400"/>
                <a:gd name="connsiteY2" fmla="*/ 114573 h 685800"/>
                <a:gd name="connsiteX3" fmla="*/ 4343415 w 4343400"/>
                <a:gd name="connsiteY3" fmla="*/ 571773 h 685800"/>
                <a:gd name="connsiteX4" fmla="*/ 4229115 w 4343400"/>
                <a:gd name="connsiteY4" fmla="*/ 686073 h 685800"/>
                <a:gd name="connsiteX5" fmla="*/ 114315 w 4343400"/>
                <a:gd name="connsiteY5" fmla="*/ 686073 h 685800"/>
                <a:gd name="connsiteX6" fmla="*/ 15 w 4343400"/>
                <a:gd name="connsiteY6" fmla="*/ 571773 h 685800"/>
                <a:gd name="connsiteX7" fmla="*/ 15 w 4343400"/>
                <a:gd name="connsiteY7" fmla="*/ 114573 h 685800"/>
                <a:gd name="connsiteX8" fmla="*/ 114315 w 4343400"/>
                <a:gd name="connsiteY8" fmla="*/ 27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3400" h="685800">
                  <a:moveTo>
                    <a:pt x="114315" y="273"/>
                  </a:moveTo>
                  <a:lnTo>
                    <a:pt x="4229115" y="273"/>
                  </a:lnTo>
                  <a:cubicBezTo>
                    <a:pt x="4229115" y="273"/>
                    <a:pt x="4343415" y="273"/>
                    <a:pt x="4343415" y="114573"/>
                  </a:cubicBezTo>
                  <a:lnTo>
                    <a:pt x="4343415" y="571773"/>
                  </a:lnTo>
                  <a:cubicBezTo>
                    <a:pt x="4343415" y="571773"/>
                    <a:pt x="4343415" y="686073"/>
                    <a:pt x="4229115" y="686073"/>
                  </a:cubicBezTo>
                  <a:lnTo>
                    <a:pt x="114315" y="686073"/>
                  </a:lnTo>
                  <a:cubicBezTo>
                    <a:pt x="114315" y="686073"/>
                    <a:pt x="15" y="686073"/>
                    <a:pt x="15" y="571773"/>
                  </a:cubicBezTo>
                  <a:lnTo>
                    <a:pt x="15" y="114573"/>
                  </a:lnTo>
                  <a:cubicBezTo>
                    <a:pt x="15" y="114573"/>
                    <a:pt x="15" y="273"/>
                    <a:pt x="114315" y="273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EFE29EA7-1C5E-21A1-3744-2998487958FD}"/>
                </a:ext>
              </a:extLst>
            </p:cNvPr>
            <p:cNvSpPr/>
            <p:nvPr/>
          </p:nvSpPr>
          <p:spPr>
            <a:xfrm>
              <a:off x="6219839" y="3107243"/>
              <a:ext cx="1857420" cy="1488200"/>
            </a:xfrm>
            <a:custGeom>
              <a:avLst/>
              <a:gdLst>
                <a:gd name="connsiteX0" fmla="*/ 229119 w 1828800"/>
                <a:gd name="connsiteY0" fmla="*/ 195 h 1428750"/>
                <a:gd name="connsiteX1" fmla="*/ 1600719 w 1828800"/>
                <a:gd name="connsiteY1" fmla="*/ 195 h 1428750"/>
                <a:gd name="connsiteX2" fmla="*/ 1829319 w 1828800"/>
                <a:gd name="connsiteY2" fmla="*/ 228795 h 1428750"/>
                <a:gd name="connsiteX3" fmla="*/ 1829319 w 1828800"/>
                <a:gd name="connsiteY3" fmla="*/ 1200345 h 1428750"/>
                <a:gd name="connsiteX4" fmla="*/ 1600719 w 1828800"/>
                <a:gd name="connsiteY4" fmla="*/ 1428945 h 1428750"/>
                <a:gd name="connsiteX5" fmla="*/ 229119 w 1828800"/>
                <a:gd name="connsiteY5" fmla="*/ 1428945 h 1428750"/>
                <a:gd name="connsiteX6" fmla="*/ 519 w 1828800"/>
                <a:gd name="connsiteY6" fmla="*/ 1200345 h 1428750"/>
                <a:gd name="connsiteX7" fmla="*/ 519 w 1828800"/>
                <a:gd name="connsiteY7" fmla="*/ 228795 h 1428750"/>
                <a:gd name="connsiteX8" fmla="*/ 229119 w 1828800"/>
                <a:gd name="connsiteY8" fmla="*/ 195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800" h="1428750">
                  <a:moveTo>
                    <a:pt x="229119" y="195"/>
                  </a:moveTo>
                  <a:lnTo>
                    <a:pt x="1600719" y="195"/>
                  </a:lnTo>
                  <a:cubicBezTo>
                    <a:pt x="1600719" y="195"/>
                    <a:pt x="1829319" y="195"/>
                    <a:pt x="1829319" y="228795"/>
                  </a:cubicBezTo>
                  <a:lnTo>
                    <a:pt x="1829319" y="1200345"/>
                  </a:lnTo>
                  <a:cubicBezTo>
                    <a:pt x="1829319" y="1200345"/>
                    <a:pt x="1829319" y="1428945"/>
                    <a:pt x="1600719" y="1428945"/>
                  </a:cubicBezTo>
                  <a:lnTo>
                    <a:pt x="229119" y="1428945"/>
                  </a:lnTo>
                  <a:cubicBezTo>
                    <a:pt x="229119" y="1428945"/>
                    <a:pt x="519" y="1428945"/>
                    <a:pt x="519" y="1200345"/>
                  </a:cubicBezTo>
                  <a:lnTo>
                    <a:pt x="519" y="228795"/>
                  </a:lnTo>
                  <a:cubicBezTo>
                    <a:pt x="519" y="228795"/>
                    <a:pt x="519" y="195"/>
                    <a:pt x="229119" y="195"/>
                  </a:cubicBezTo>
                </a:path>
              </a:pathLst>
            </a:custGeom>
            <a:solidFill>
              <a:srgbClr val="545454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2513962-BE5E-C91E-2E07-440857204E60}"/>
                </a:ext>
              </a:extLst>
            </p:cNvPr>
            <p:cNvSpPr/>
            <p:nvPr/>
          </p:nvSpPr>
          <p:spPr>
            <a:xfrm>
              <a:off x="2667000" y="2428875"/>
              <a:ext cx="3086100" cy="514350"/>
            </a:xfrm>
            <a:custGeom>
              <a:avLst/>
              <a:gdLst>
                <a:gd name="connsiteX0" fmla="*/ 114447 w 3086100"/>
                <a:gd name="connsiteY0" fmla="*/ 123 h 514350"/>
                <a:gd name="connsiteX1" fmla="*/ 2971947 w 3086100"/>
                <a:gd name="connsiteY1" fmla="*/ 123 h 514350"/>
                <a:gd name="connsiteX2" fmla="*/ 3086247 w 3086100"/>
                <a:gd name="connsiteY2" fmla="*/ 114423 h 514350"/>
                <a:gd name="connsiteX3" fmla="*/ 3086247 w 3086100"/>
                <a:gd name="connsiteY3" fmla="*/ 400173 h 514350"/>
                <a:gd name="connsiteX4" fmla="*/ 2971947 w 3086100"/>
                <a:gd name="connsiteY4" fmla="*/ 514473 h 514350"/>
                <a:gd name="connsiteX5" fmla="*/ 114447 w 3086100"/>
                <a:gd name="connsiteY5" fmla="*/ 514473 h 514350"/>
                <a:gd name="connsiteX6" fmla="*/ 147 w 3086100"/>
                <a:gd name="connsiteY6" fmla="*/ 400173 h 514350"/>
                <a:gd name="connsiteX7" fmla="*/ 147 w 3086100"/>
                <a:gd name="connsiteY7" fmla="*/ 114423 h 514350"/>
                <a:gd name="connsiteX8" fmla="*/ 114447 w 3086100"/>
                <a:gd name="connsiteY8" fmla="*/ 123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6100" h="514350">
                  <a:moveTo>
                    <a:pt x="114447" y="123"/>
                  </a:moveTo>
                  <a:lnTo>
                    <a:pt x="2971947" y="123"/>
                  </a:lnTo>
                  <a:cubicBezTo>
                    <a:pt x="2971947" y="123"/>
                    <a:pt x="3086247" y="123"/>
                    <a:pt x="3086247" y="114423"/>
                  </a:cubicBezTo>
                  <a:lnTo>
                    <a:pt x="3086247" y="400173"/>
                  </a:lnTo>
                  <a:cubicBezTo>
                    <a:pt x="3086247" y="400173"/>
                    <a:pt x="3086247" y="514473"/>
                    <a:pt x="2971947" y="514473"/>
                  </a:cubicBezTo>
                  <a:lnTo>
                    <a:pt x="114447" y="514473"/>
                  </a:lnTo>
                  <a:cubicBezTo>
                    <a:pt x="114447" y="514473"/>
                    <a:pt x="147" y="514473"/>
                    <a:pt x="147" y="400173"/>
                  </a:cubicBezTo>
                  <a:lnTo>
                    <a:pt x="147" y="114423"/>
                  </a:lnTo>
                  <a:cubicBezTo>
                    <a:pt x="147" y="114423"/>
                    <a:pt x="147" y="123"/>
                    <a:pt x="114447" y="123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2028DD64-9C58-BA7F-4352-110AD1FAE6F6}"/>
                </a:ext>
              </a:extLst>
            </p:cNvPr>
            <p:cNvSpPr/>
            <p:nvPr/>
          </p:nvSpPr>
          <p:spPr>
            <a:xfrm>
              <a:off x="8496300" y="3943350"/>
              <a:ext cx="2286000" cy="514350"/>
            </a:xfrm>
            <a:custGeom>
              <a:avLst/>
              <a:gdLst>
                <a:gd name="connsiteX0" fmla="*/ 115059 w 2286000"/>
                <a:gd name="connsiteY0" fmla="*/ 282 h 514350"/>
                <a:gd name="connsiteX1" fmla="*/ 2172459 w 2286000"/>
                <a:gd name="connsiteY1" fmla="*/ 282 h 514350"/>
                <a:gd name="connsiteX2" fmla="*/ 2286759 w 2286000"/>
                <a:gd name="connsiteY2" fmla="*/ 114582 h 514350"/>
                <a:gd name="connsiteX3" fmla="*/ 2286759 w 2286000"/>
                <a:gd name="connsiteY3" fmla="*/ 400332 h 514350"/>
                <a:gd name="connsiteX4" fmla="*/ 2172459 w 2286000"/>
                <a:gd name="connsiteY4" fmla="*/ 514632 h 514350"/>
                <a:gd name="connsiteX5" fmla="*/ 115059 w 2286000"/>
                <a:gd name="connsiteY5" fmla="*/ 514632 h 514350"/>
                <a:gd name="connsiteX6" fmla="*/ 759 w 2286000"/>
                <a:gd name="connsiteY6" fmla="*/ 400332 h 514350"/>
                <a:gd name="connsiteX7" fmla="*/ 759 w 2286000"/>
                <a:gd name="connsiteY7" fmla="*/ 114582 h 514350"/>
                <a:gd name="connsiteX8" fmla="*/ 115059 w 2286000"/>
                <a:gd name="connsiteY8" fmla="*/ 282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00" h="514350">
                  <a:moveTo>
                    <a:pt x="115059" y="282"/>
                  </a:moveTo>
                  <a:lnTo>
                    <a:pt x="2172459" y="282"/>
                  </a:lnTo>
                  <a:cubicBezTo>
                    <a:pt x="2172459" y="282"/>
                    <a:pt x="2286759" y="282"/>
                    <a:pt x="2286759" y="114582"/>
                  </a:cubicBezTo>
                  <a:lnTo>
                    <a:pt x="2286759" y="400332"/>
                  </a:lnTo>
                  <a:cubicBezTo>
                    <a:pt x="2286759" y="400332"/>
                    <a:pt x="2286759" y="514632"/>
                    <a:pt x="2172459" y="514632"/>
                  </a:cubicBezTo>
                  <a:lnTo>
                    <a:pt x="115059" y="514632"/>
                  </a:lnTo>
                  <a:cubicBezTo>
                    <a:pt x="115059" y="514632"/>
                    <a:pt x="759" y="514632"/>
                    <a:pt x="759" y="400332"/>
                  </a:cubicBezTo>
                  <a:lnTo>
                    <a:pt x="759" y="114582"/>
                  </a:lnTo>
                  <a:cubicBezTo>
                    <a:pt x="759" y="114582"/>
                    <a:pt x="759" y="282"/>
                    <a:pt x="115059" y="282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1DF9EEB8-7FC7-6B90-851F-04F55F0D1899}"/>
                </a:ext>
              </a:extLst>
            </p:cNvPr>
            <p:cNvSpPr/>
            <p:nvPr/>
          </p:nvSpPr>
          <p:spPr>
            <a:xfrm>
              <a:off x="8496300" y="2514600"/>
              <a:ext cx="2286000" cy="514350"/>
            </a:xfrm>
            <a:custGeom>
              <a:avLst/>
              <a:gdLst>
                <a:gd name="connsiteX0" fmla="*/ 115059 w 2286000"/>
                <a:gd name="connsiteY0" fmla="*/ 132 h 514350"/>
                <a:gd name="connsiteX1" fmla="*/ 2172459 w 2286000"/>
                <a:gd name="connsiteY1" fmla="*/ 132 h 514350"/>
                <a:gd name="connsiteX2" fmla="*/ 2286759 w 2286000"/>
                <a:gd name="connsiteY2" fmla="*/ 114432 h 514350"/>
                <a:gd name="connsiteX3" fmla="*/ 2286759 w 2286000"/>
                <a:gd name="connsiteY3" fmla="*/ 400182 h 514350"/>
                <a:gd name="connsiteX4" fmla="*/ 2172459 w 2286000"/>
                <a:gd name="connsiteY4" fmla="*/ 514482 h 514350"/>
                <a:gd name="connsiteX5" fmla="*/ 115059 w 2286000"/>
                <a:gd name="connsiteY5" fmla="*/ 514482 h 514350"/>
                <a:gd name="connsiteX6" fmla="*/ 759 w 2286000"/>
                <a:gd name="connsiteY6" fmla="*/ 400182 h 514350"/>
                <a:gd name="connsiteX7" fmla="*/ 759 w 2286000"/>
                <a:gd name="connsiteY7" fmla="*/ 114432 h 514350"/>
                <a:gd name="connsiteX8" fmla="*/ 115059 w 2286000"/>
                <a:gd name="connsiteY8" fmla="*/ 132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00" h="514350">
                  <a:moveTo>
                    <a:pt x="115059" y="132"/>
                  </a:moveTo>
                  <a:lnTo>
                    <a:pt x="2172459" y="132"/>
                  </a:lnTo>
                  <a:cubicBezTo>
                    <a:pt x="2172459" y="132"/>
                    <a:pt x="2286759" y="132"/>
                    <a:pt x="2286759" y="114432"/>
                  </a:cubicBezTo>
                  <a:lnTo>
                    <a:pt x="2286759" y="400182"/>
                  </a:lnTo>
                  <a:cubicBezTo>
                    <a:pt x="2286759" y="400182"/>
                    <a:pt x="2286759" y="514482"/>
                    <a:pt x="2172459" y="514482"/>
                  </a:cubicBezTo>
                  <a:lnTo>
                    <a:pt x="115059" y="514482"/>
                  </a:lnTo>
                  <a:cubicBezTo>
                    <a:pt x="115059" y="514482"/>
                    <a:pt x="759" y="514482"/>
                    <a:pt x="759" y="400182"/>
                  </a:cubicBezTo>
                  <a:lnTo>
                    <a:pt x="759" y="114432"/>
                  </a:lnTo>
                  <a:cubicBezTo>
                    <a:pt x="759" y="114432"/>
                    <a:pt x="759" y="132"/>
                    <a:pt x="115059" y="132"/>
                  </a:cubicBezTo>
                </a:path>
              </a:pathLst>
            </a:cu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301526A-564B-E442-F1C4-095F184A5D04}"/>
                </a:ext>
              </a:extLst>
            </p:cNvPr>
            <p:cNvSpPr txBox="1"/>
            <p:nvPr/>
          </p:nvSpPr>
          <p:spPr>
            <a:xfrm>
              <a:off x="3868578" y="3059430"/>
              <a:ext cx="147828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2.500 ejemplos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200C29B-53D0-A2A2-BA88-16E2378FD5FE}"/>
                </a:ext>
              </a:extLst>
            </p:cNvPr>
            <p:cNvSpPr txBox="1"/>
            <p:nvPr/>
          </p:nvSpPr>
          <p:spPr>
            <a:xfrm>
              <a:off x="8897778" y="3145155"/>
              <a:ext cx="147828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2.500 ejemplos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9C6D8E8-A715-20D1-E5D8-D3FE6D84C4AB}"/>
                </a:ext>
              </a:extLst>
            </p:cNvPr>
            <p:cNvSpPr txBox="1"/>
            <p:nvPr/>
          </p:nvSpPr>
          <p:spPr>
            <a:xfrm>
              <a:off x="3294411" y="3402330"/>
              <a:ext cx="206883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Seguridad informática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CB56061F-4624-4F6B-9218-85CC6AFC57DB}"/>
                </a:ext>
              </a:extLst>
            </p:cNvPr>
            <p:cNvSpPr txBox="1"/>
            <p:nvPr/>
          </p:nvSpPr>
          <p:spPr>
            <a:xfrm>
              <a:off x="8895016" y="3488055"/>
              <a:ext cx="195453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Amenazas y defensa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6BEC73E7-3581-EC3B-C4F2-4F577BC80F6E}"/>
                </a:ext>
              </a:extLst>
            </p:cNvPr>
            <p:cNvSpPr txBox="1"/>
            <p:nvPr/>
          </p:nvSpPr>
          <p:spPr>
            <a:xfrm>
              <a:off x="8897778" y="4573905"/>
              <a:ext cx="147828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2.000 ejemplos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0BF501DB-4942-5B4A-4ACE-EFDC53BE8533}"/>
                </a:ext>
              </a:extLst>
            </p:cNvPr>
            <p:cNvSpPr txBox="1"/>
            <p:nvPr/>
          </p:nvSpPr>
          <p:spPr>
            <a:xfrm>
              <a:off x="2871692" y="5002530"/>
              <a:ext cx="243077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Modelos conversacionales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7411D077-29A5-8252-728D-7B563703CA05}"/>
                </a:ext>
              </a:extLst>
            </p:cNvPr>
            <p:cNvSpPr txBox="1"/>
            <p:nvPr/>
          </p:nvSpPr>
          <p:spPr>
            <a:xfrm>
              <a:off x="8881871" y="4916805"/>
              <a:ext cx="173545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Aspectos diversos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86F9A63A-6A3E-5D05-A6D4-F8D2A3DB536E}"/>
                </a:ext>
              </a:extLst>
            </p:cNvPr>
            <p:cNvSpPr txBox="1"/>
            <p:nvPr/>
          </p:nvSpPr>
          <p:spPr>
            <a:xfrm>
              <a:off x="3868578" y="4659630"/>
              <a:ext cx="147828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2.500 ejemplos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618B44A-C56A-55C9-60B7-6E79A8B9A83B}"/>
                </a:ext>
              </a:extLst>
            </p:cNvPr>
            <p:cNvSpPr txBox="1"/>
            <p:nvPr/>
          </p:nvSpPr>
          <p:spPr>
            <a:xfrm>
              <a:off x="8922257" y="2659380"/>
              <a:ext cx="176403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CB68F9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dzakwan/cybersec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4342A50-32ED-DC1E-C4CD-799FD003CACB}"/>
                </a:ext>
              </a:extLst>
            </p:cNvPr>
            <p:cNvSpPr txBox="1"/>
            <p:nvPr/>
          </p:nvSpPr>
          <p:spPr>
            <a:xfrm>
              <a:off x="2759868" y="3973830"/>
              <a:ext cx="130683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A6DA37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Vanessasml/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F64D0074-11C6-F1C6-7F08-1EAA0C8E2320}"/>
                </a:ext>
              </a:extLst>
            </p:cNvPr>
            <p:cNvSpPr txBox="1"/>
            <p:nvPr/>
          </p:nvSpPr>
          <p:spPr>
            <a:xfrm>
              <a:off x="1486090" y="4202430"/>
              <a:ext cx="384047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A6DA37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cybersecurity_32k_instruction_input_output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577333B4-D294-7E26-F45C-D0FF1173DA36}"/>
                </a:ext>
              </a:extLst>
            </p:cNvPr>
            <p:cNvSpPr txBox="1"/>
            <p:nvPr/>
          </p:nvSpPr>
          <p:spPr>
            <a:xfrm>
              <a:off x="6375415" y="3761391"/>
              <a:ext cx="1613389" cy="61351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1200" spc="0" baseline="0" err="1">
                  <a:ln/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Datasets</a:t>
              </a:r>
              <a:r>
                <a:rPr lang="es-ES" sz="1200" spc="0" baseline="0">
                  <a:ln/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de </a:t>
              </a:r>
              <a:endParaRPr lang="es-ES" sz="1200">
                <a:ln/>
                <a:solidFill>
                  <a:schemeClr val="bg1"/>
                </a:solidFill>
                <a:latin typeface="Roboto"/>
                <a:ea typeface="Roboto"/>
                <a:cs typeface="Roboto"/>
              </a:endParaRPr>
            </a:p>
            <a:p>
              <a:pPr algn="ctr"/>
              <a:r>
                <a:rPr lang="es-ES" sz="1200">
                  <a:ln/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Ciberseguridad</a:t>
              </a:r>
              <a:endParaRPr lang="es-ES" sz="1200">
                <a:ln/>
                <a:solidFill>
                  <a:schemeClr val="bg1"/>
                </a:solidFill>
                <a:latin typeface="Roboto"/>
                <a:ea typeface="Roboto"/>
                <a:cs typeface="Roboto"/>
              </a:endParaRPr>
            </a:p>
            <a:p>
              <a:pPr algn="ctr"/>
              <a:r>
                <a:rPr lang="es-ES" sz="1200">
                  <a:ln/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 Fine-</a:t>
              </a:r>
              <a:r>
                <a:rPr lang="es-ES" sz="1200" err="1">
                  <a:ln/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tuning</a:t>
              </a:r>
              <a:endParaRPr lang="es-ES" sz="1200" spc="0" baseline="0">
                <a:ln/>
                <a:solidFill>
                  <a:schemeClr val="bg1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007FBD8A-5257-25D2-1299-650584BF900E}"/>
                </a:ext>
              </a:extLst>
            </p:cNvPr>
            <p:cNvSpPr txBox="1"/>
            <p:nvPr/>
          </p:nvSpPr>
          <p:spPr>
            <a:xfrm>
              <a:off x="2753677" y="2573655"/>
              <a:ext cx="254508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B6762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ahmed000000000/</a:t>
              </a:r>
              <a:r>
                <a:rPr lang="es-ES" sz="1125" spc="0" baseline="0" err="1">
                  <a:ln/>
                  <a:solidFill>
                    <a:srgbClr val="FB6762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cybersec</a:t>
              </a:r>
              <a:endParaRPr lang="es-ES" sz="1125" spc="0" baseline="0">
                <a:ln/>
                <a:solidFill>
                  <a:srgbClr val="FB6762"/>
                </a:solidFill>
                <a:latin typeface="Roboto"/>
                <a:ea typeface="Roboto"/>
                <a:cs typeface="Roboto"/>
                <a:sym typeface="Roboto"/>
                <a:rtl val="0"/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CFA19167-0439-2ABB-6F8E-468D12F5AEF2}"/>
                </a:ext>
              </a:extLst>
            </p:cNvPr>
            <p:cNvSpPr txBox="1"/>
            <p:nvPr/>
          </p:nvSpPr>
          <p:spPr>
            <a:xfrm>
              <a:off x="8878919" y="4088130"/>
              <a:ext cx="185928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FE711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asimsultan/cyber2k</a:t>
              </a:r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E7FB214C-4DEB-2796-D5B5-DD9846DF0056}"/>
                </a:ext>
              </a:extLst>
            </p:cNvPr>
            <p:cNvSpPr/>
            <p:nvPr/>
          </p:nvSpPr>
          <p:spPr>
            <a:xfrm>
              <a:off x="1409700" y="3857625"/>
              <a:ext cx="4343400" cy="685800"/>
            </a:xfrm>
            <a:custGeom>
              <a:avLst/>
              <a:gdLst>
                <a:gd name="connsiteX0" fmla="*/ 114315 w 4343400"/>
                <a:gd name="connsiteY0" fmla="*/ 273 h 685800"/>
                <a:gd name="connsiteX1" fmla="*/ 4229115 w 4343400"/>
                <a:gd name="connsiteY1" fmla="*/ 273 h 685800"/>
                <a:gd name="connsiteX2" fmla="*/ 4343415 w 4343400"/>
                <a:gd name="connsiteY2" fmla="*/ 114573 h 685800"/>
                <a:gd name="connsiteX3" fmla="*/ 4343415 w 4343400"/>
                <a:gd name="connsiteY3" fmla="*/ 571773 h 685800"/>
                <a:gd name="connsiteX4" fmla="*/ 4229115 w 4343400"/>
                <a:gd name="connsiteY4" fmla="*/ 686073 h 685800"/>
                <a:gd name="connsiteX5" fmla="*/ 114315 w 4343400"/>
                <a:gd name="connsiteY5" fmla="*/ 686073 h 685800"/>
                <a:gd name="connsiteX6" fmla="*/ 15 w 4343400"/>
                <a:gd name="connsiteY6" fmla="*/ 571773 h 685800"/>
                <a:gd name="connsiteX7" fmla="*/ 15 w 4343400"/>
                <a:gd name="connsiteY7" fmla="*/ 114573 h 685800"/>
                <a:gd name="connsiteX8" fmla="*/ 114315 w 4343400"/>
                <a:gd name="connsiteY8" fmla="*/ 27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3400" h="685800">
                  <a:moveTo>
                    <a:pt x="114315" y="273"/>
                  </a:moveTo>
                  <a:lnTo>
                    <a:pt x="4229115" y="273"/>
                  </a:lnTo>
                  <a:cubicBezTo>
                    <a:pt x="4229115" y="273"/>
                    <a:pt x="4343415" y="273"/>
                    <a:pt x="4343415" y="114573"/>
                  </a:cubicBezTo>
                  <a:lnTo>
                    <a:pt x="4343415" y="571773"/>
                  </a:lnTo>
                  <a:cubicBezTo>
                    <a:pt x="4343415" y="571773"/>
                    <a:pt x="4343415" y="686073"/>
                    <a:pt x="4229115" y="686073"/>
                  </a:cubicBezTo>
                  <a:lnTo>
                    <a:pt x="114315" y="686073"/>
                  </a:lnTo>
                  <a:cubicBezTo>
                    <a:pt x="114315" y="686073"/>
                    <a:pt x="15" y="686073"/>
                    <a:pt x="15" y="571773"/>
                  </a:cubicBezTo>
                  <a:lnTo>
                    <a:pt x="15" y="114573"/>
                  </a:lnTo>
                  <a:cubicBezTo>
                    <a:pt x="15" y="114573"/>
                    <a:pt x="15" y="273"/>
                    <a:pt x="114315" y="273"/>
                  </a:cubicBezTo>
                </a:path>
              </a:pathLst>
            </a:custGeom>
            <a:noFill/>
            <a:ln w="19050" cap="rnd">
              <a:solidFill>
                <a:srgbClr val="A6DA3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99865B69-F3BE-51D3-81BB-AC39267CD323}"/>
                </a:ext>
              </a:extLst>
            </p:cNvPr>
            <p:cNvSpPr/>
            <p:nvPr/>
          </p:nvSpPr>
          <p:spPr>
            <a:xfrm>
              <a:off x="6210300" y="3114675"/>
              <a:ext cx="1847879" cy="1458475"/>
            </a:xfrm>
            <a:custGeom>
              <a:avLst/>
              <a:gdLst>
                <a:gd name="connsiteX0" fmla="*/ 229119 w 1828800"/>
                <a:gd name="connsiteY0" fmla="*/ 195 h 1428750"/>
                <a:gd name="connsiteX1" fmla="*/ 1600719 w 1828800"/>
                <a:gd name="connsiteY1" fmla="*/ 195 h 1428750"/>
                <a:gd name="connsiteX2" fmla="*/ 1829319 w 1828800"/>
                <a:gd name="connsiteY2" fmla="*/ 228795 h 1428750"/>
                <a:gd name="connsiteX3" fmla="*/ 1829319 w 1828800"/>
                <a:gd name="connsiteY3" fmla="*/ 1200345 h 1428750"/>
                <a:gd name="connsiteX4" fmla="*/ 1600719 w 1828800"/>
                <a:gd name="connsiteY4" fmla="*/ 1428945 h 1428750"/>
                <a:gd name="connsiteX5" fmla="*/ 229119 w 1828800"/>
                <a:gd name="connsiteY5" fmla="*/ 1428945 h 1428750"/>
                <a:gd name="connsiteX6" fmla="*/ 519 w 1828800"/>
                <a:gd name="connsiteY6" fmla="*/ 1200345 h 1428750"/>
                <a:gd name="connsiteX7" fmla="*/ 519 w 1828800"/>
                <a:gd name="connsiteY7" fmla="*/ 228795 h 1428750"/>
                <a:gd name="connsiteX8" fmla="*/ 229119 w 1828800"/>
                <a:gd name="connsiteY8" fmla="*/ 195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800" h="1428750">
                  <a:moveTo>
                    <a:pt x="229119" y="195"/>
                  </a:moveTo>
                  <a:lnTo>
                    <a:pt x="1600719" y="195"/>
                  </a:lnTo>
                  <a:cubicBezTo>
                    <a:pt x="1600719" y="195"/>
                    <a:pt x="1829319" y="195"/>
                    <a:pt x="1829319" y="228795"/>
                  </a:cubicBezTo>
                  <a:lnTo>
                    <a:pt x="1829319" y="1200345"/>
                  </a:lnTo>
                  <a:cubicBezTo>
                    <a:pt x="1829319" y="1200345"/>
                    <a:pt x="1829319" y="1428945"/>
                    <a:pt x="1600719" y="1428945"/>
                  </a:cubicBezTo>
                  <a:lnTo>
                    <a:pt x="229119" y="1428945"/>
                  </a:lnTo>
                  <a:cubicBezTo>
                    <a:pt x="229119" y="1428945"/>
                    <a:pt x="519" y="1428945"/>
                    <a:pt x="519" y="1200345"/>
                  </a:cubicBezTo>
                  <a:lnTo>
                    <a:pt x="519" y="228795"/>
                  </a:lnTo>
                  <a:cubicBezTo>
                    <a:pt x="519" y="228795"/>
                    <a:pt x="519" y="195"/>
                    <a:pt x="229119" y="195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22B34BEA-8170-C55D-C98D-D4A9BFFE6143}"/>
                </a:ext>
              </a:extLst>
            </p:cNvPr>
            <p:cNvSpPr/>
            <p:nvPr/>
          </p:nvSpPr>
          <p:spPr>
            <a:xfrm>
              <a:off x="2667000" y="2428875"/>
              <a:ext cx="3086100" cy="514350"/>
            </a:xfrm>
            <a:custGeom>
              <a:avLst/>
              <a:gdLst>
                <a:gd name="connsiteX0" fmla="*/ 114447 w 3086100"/>
                <a:gd name="connsiteY0" fmla="*/ 123 h 514350"/>
                <a:gd name="connsiteX1" fmla="*/ 2971947 w 3086100"/>
                <a:gd name="connsiteY1" fmla="*/ 123 h 514350"/>
                <a:gd name="connsiteX2" fmla="*/ 3086247 w 3086100"/>
                <a:gd name="connsiteY2" fmla="*/ 114423 h 514350"/>
                <a:gd name="connsiteX3" fmla="*/ 3086247 w 3086100"/>
                <a:gd name="connsiteY3" fmla="*/ 400173 h 514350"/>
                <a:gd name="connsiteX4" fmla="*/ 2971947 w 3086100"/>
                <a:gd name="connsiteY4" fmla="*/ 514473 h 514350"/>
                <a:gd name="connsiteX5" fmla="*/ 114447 w 3086100"/>
                <a:gd name="connsiteY5" fmla="*/ 514473 h 514350"/>
                <a:gd name="connsiteX6" fmla="*/ 147 w 3086100"/>
                <a:gd name="connsiteY6" fmla="*/ 400173 h 514350"/>
                <a:gd name="connsiteX7" fmla="*/ 147 w 3086100"/>
                <a:gd name="connsiteY7" fmla="*/ 114423 h 514350"/>
                <a:gd name="connsiteX8" fmla="*/ 114447 w 3086100"/>
                <a:gd name="connsiteY8" fmla="*/ 123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6100" h="514350">
                  <a:moveTo>
                    <a:pt x="114447" y="123"/>
                  </a:moveTo>
                  <a:lnTo>
                    <a:pt x="2971947" y="123"/>
                  </a:lnTo>
                  <a:cubicBezTo>
                    <a:pt x="2971947" y="123"/>
                    <a:pt x="3086247" y="123"/>
                    <a:pt x="3086247" y="114423"/>
                  </a:cubicBezTo>
                  <a:lnTo>
                    <a:pt x="3086247" y="400173"/>
                  </a:lnTo>
                  <a:cubicBezTo>
                    <a:pt x="3086247" y="400173"/>
                    <a:pt x="3086247" y="514473"/>
                    <a:pt x="2971947" y="514473"/>
                  </a:cubicBezTo>
                  <a:lnTo>
                    <a:pt x="114447" y="514473"/>
                  </a:lnTo>
                  <a:cubicBezTo>
                    <a:pt x="114447" y="514473"/>
                    <a:pt x="147" y="514473"/>
                    <a:pt x="147" y="400173"/>
                  </a:cubicBezTo>
                  <a:lnTo>
                    <a:pt x="147" y="114423"/>
                  </a:lnTo>
                  <a:cubicBezTo>
                    <a:pt x="147" y="114423"/>
                    <a:pt x="147" y="123"/>
                    <a:pt x="114447" y="123"/>
                  </a:cubicBezTo>
                </a:path>
              </a:pathLst>
            </a:custGeom>
            <a:noFill/>
            <a:ln w="19050" cap="rnd">
              <a:solidFill>
                <a:srgbClr val="FB6762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A07B7A4D-B450-BEE6-E4B4-B2A6A44CE193}"/>
                </a:ext>
              </a:extLst>
            </p:cNvPr>
            <p:cNvSpPr/>
            <p:nvPr/>
          </p:nvSpPr>
          <p:spPr>
            <a:xfrm>
              <a:off x="8496300" y="3943350"/>
              <a:ext cx="2286000" cy="514350"/>
            </a:xfrm>
            <a:custGeom>
              <a:avLst/>
              <a:gdLst>
                <a:gd name="connsiteX0" fmla="*/ 115059 w 2286000"/>
                <a:gd name="connsiteY0" fmla="*/ 282 h 514350"/>
                <a:gd name="connsiteX1" fmla="*/ 2172459 w 2286000"/>
                <a:gd name="connsiteY1" fmla="*/ 282 h 514350"/>
                <a:gd name="connsiteX2" fmla="*/ 2286759 w 2286000"/>
                <a:gd name="connsiteY2" fmla="*/ 114582 h 514350"/>
                <a:gd name="connsiteX3" fmla="*/ 2286759 w 2286000"/>
                <a:gd name="connsiteY3" fmla="*/ 400332 h 514350"/>
                <a:gd name="connsiteX4" fmla="*/ 2172459 w 2286000"/>
                <a:gd name="connsiteY4" fmla="*/ 514632 h 514350"/>
                <a:gd name="connsiteX5" fmla="*/ 115059 w 2286000"/>
                <a:gd name="connsiteY5" fmla="*/ 514632 h 514350"/>
                <a:gd name="connsiteX6" fmla="*/ 759 w 2286000"/>
                <a:gd name="connsiteY6" fmla="*/ 400332 h 514350"/>
                <a:gd name="connsiteX7" fmla="*/ 759 w 2286000"/>
                <a:gd name="connsiteY7" fmla="*/ 114582 h 514350"/>
                <a:gd name="connsiteX8" fmla="*/ 115059 w 2286000"/>
                <a:gd name="connsiteY8" fmla="*/ 282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00" h="514350">
                  <a:moveTo>
                    <a:pt x="115059" y="282"/>
                  </a:moveTo>
                  <a:lnTo>
                    <a:pt x="2172459" y="282"/>
                  </a:lnTo>
                  <a:cubicBezTo>
                    <a:pt x="2172459" y="282"/>
                    <a:pt x="2286759" y="282"/>
                    <a:pt x="2286759" y="114582"/>
                  </a:cubicBezTo>
                  <a:lnTo>
                    <a:pt x="2286759" y="400332"/>
                  </a:lnTo>
                  <a:cubicBezTo>
                    <a:pt x="2286759" y="400332"/>
                    <a:pt x="2286759" y="514632"/>
                    <a:pt x="2172459" y="514632"/>
                  </a:cubicBezTo>
                  <a:lnTo>
                    <a:pt x="115059" y="514632"/>
                  </a:lnTo>
                  <a:cubicBezTo>
                    <a:pt x="115059" y="514632"/>
                    <a:pt x="759" y="514632"/>
                    <a:pt x="759" y="400332"/>
                  </a:cubicBezTo>
                  <a:lnTo>
                    <a:pt x="759" y="114582"/>
                  </a:lnTo>
                  <a:cubicBezTo>
                    <a:pt x="759" y="114582"/>
                    <a:pt x="759" y="282"/>
                    <a:pt x="115059" y="282"/>
                  </a:cubicBez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D5B9AF61-28E7-44D0-31AD-7718757CFAA1}"/>
                </a:ext>
              </a:extLst>
            </p:cNvPr>
            <p:cNvSpPr/>
            <p:nvPr/>
          </p:nvSpPr>
          <p:spPr>
            <a:xfrm>
              <a:off x="8496300" y="2514600"/>
              <a:ext cx="2286000" cy="514350"/>
            </a:xfrm>
            <a:custGeom>
              <a:avLst/>
              <a:gdLst>
                <a:gd name="connsiteX0" fmla="*/ 115059 w 2286000"/>
                <a:gd name="connsiteY0" fmla="*/ 132 h 514350"/>
                <a:gd name="connsiteX1" fmla="*/ 2172459 w 2286000"/>
                <a:gd name="connsiteY1" fmla="*/ 132 h 514350"/>
                <a:gd name="connsiteX2" fmla="*/ 2286759 w 2286000"/>
                <a:gd name="connsiteY2" fmla="*/ 114432 h 514350"/>
                <a:gd name="connsiteX3" fmla="*/ 2286759 w 2286000"/>
                <a:gd name="connsiteY3" fmla="*/ 400182 h 514350"/>
                <a:gd name="connsiteX4" fmla="*/ 2172459 w 2286000"/>
                <a:gd name="connsiteY4" fmla="*/ 514482 h 514350"/>
                <a:gd name="connsiteX5" fmla="*/ 115059 w 2286000"/>
                <a:gd name="connsiteY5" fmla="*/ 514482 h 514350"/>
                <a:gd name="connsiteX6" fmla="*/ 759 w 2286000"/>
                <a:gd name="connsiteY6" fmla="*/ 400182 h 514350"/>
                <a:gd name="connsiteX7" fmla="*/ 759 w 2286000"/>
                <a:gd name="connsiteY7" fmla="*/ 114432 h 514350"/>
                <a:gd name="connsiteX8" fmla="*/ 115059 w 2286000"/>
                <a:gd name="connsiteY8" fmla="*/ 132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00" h="514350">
                  <a:moveTo>
                    <a:pt x="115059" y="132"/>
                  </a:moveTo>
                  <a:lnTo>
                    <a:pt x="2172459" y="132"/>
                  </a:lnTo>
                  <a:cubicBezTo>
                    <a:pt x="2172459" y="132"/>
                    <a:pt x="2286759" y="132"/>
                    <a:pt x="2286759" y="114432"/>
                  </a:cubicBezTo>
                  <a:lnTo>
                    <a:pt x="2286759" y="400182"/>
                  </a:lnTo>
                  <a:cubicBezTo>
                    <a:pt x="2286759" y="400182"/>
                    <a:pt x="2286759" y="514482"/>
                    <a:pt x="2172459" y="514482"/>
                  </a:cubicBezTo>
                  <a:lnTo>
                    <a:pt x="115059" y="514482"/>
                  </a:lnTo>
                  <a:cubicBezTo>
                    <a:pt x="115059" y="514482"/>
                    <a:pt x="759" y="514482"/>
                    <a:pt x="759" y="400182"/>
                  </a:cubicBezTo>
                  <a:lnTo>
                    <a:pt x="759" y="114432"/>
                  </a:lnTo>
                  <a:cubicBezTo>
                    <a:pt x="759" y="114432"/>
                    <a:pt x="759" y="132"/>
                    <a:pt x="115059" y="132"/>
                  </a:cubicBezTo>
                </a:path>
              </a:pathLst>
            </a:custGeom>
            <a:ln>
              <a:solidFill>
                <a:srgbClr val="8D0EED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E578456C-C381-62AE-90E4-124EE783B94A}"/>
                </a:ext>
              </a:extLst>
            </p:cNvPr>
            <p:cNvSpPr/>
            <p:nvPr/>
          </p:nvSpPr>
          <p:spPr>
            <a:xfrm>
              <a:off x="5353050" y="4543425"/>
              <a:ext cx="171450" cy="571500"/>
            </a:xfrm>
            <a:custGeom>
              <a:avLst/>
              <a:gdLst>
                <a:gd name="connsiteX0" fmla="*/ 171879 w 171450"/>
                <a:gd name="connsiteY0" fmla="*/ 345 h 571500"/>
                <a:gd name="connsiteX1" fmla="*/ 171879 w 171450"/>
                <a:gd name="connsiteY1" fmla="*/ 71783 h 571500"/>
                <a:gd name="connsiteX2" fmla="*/ 171879 w 171450"/>
                <a:gd name="connsiteY2" fmla="*/ 457545 h 571500"/>
                <a:gd name="connsiteX3" fmla="*/ 57579 w 171450"/>
                <a:gd name="connsiteY3" fmla="*/ 571845 h 571500"/>
                <a:gd name="connsiteX4" fmla="*/ 56626 w 171450"/>
                <a:gd name="connsiteY4" fmla="*/ 571845 h 571500"/>
                <a:gd name="connsiteX5" fmla="*/ 429 w 171450"/>
                <a:gd name="connsiteY5" fmla="*/ 57184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571500">
                  <a:moveTo>
                    <a:pt x="171879" y="345"/>
                  </a:moveTo>
                  <a:lnTo>
                    <a:pt x="171879" y="71783"/>
                  </a:lnTo>
                  <a:lnTo>
                    <a:pt x="171879" y="457545"/>
                  </a:lnTo>
                  <a:cubicBezTo>
                    <a:pt x="171879" y="520671"/>
                    <a:pt x="120705" y="571845"/>
                    <a:pt x="57579" y="571845"/>
                  </a:cubicBezTo>
                  <a:lnTo>
                    <a:pt x="56626" y="571845"/>
                  </a:lnTo>
                  <a:lnTo>
                    <a:pt x="429" y="571845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273D0D49-46A4-8948-AEEF-0FBC13E01CCB}"/>
                </a:ext>
              </a:extLst>
            </p:cNvPr>
            <p:cNvSpPr/>
            <p:nvPr/>
          </p:nvSpPr>
          <p:spPr>
            <a:xfrm>
              <a:off x="8039100" y="2771775"/>
              <a:ext cx="457200" cy="819150"/>
            </a:xfrm>
            <a:custGeom>
              <a:avLst/>
              <a:gdLst>
                <a:gd name="connsiteX0" fmla="*/ 711 w 457200"/>
                <a:gd name="connsiteY0" fmla="*/ 819309 h 819150"/>
                <a:gd name="connsiteX1" fmla="*/ 29286 w 457200"/>
                <a:gd name="connsiteY1" fmla="*/ 819309 h 819150"/>
                <a:gd name="connsiteX2" fmla="*/ 30239 w 457200"/>
                <a:gd name="connsiteY2" fmla="*/ 819309 h 819150"/>
                <a:gd name="connsiteX3" fmla="*/ 229311 w 457200"/>
                <a:gd name="connsiteY3" fmla="*/ 620237 h 819150"/>
                <a:gd name="connsiteX4" fmla="*/ 229311 w 457200"/>
                <a:gd name="connsiteY4" fmla="*/ 619284 h 819150"/>
                <a:gd name="connsiteX5" fmla="*/ 229311 w 457200"/>
                <a:gd name="connsiteY5" fmla="*/ 199232 h 819150"/>
                <a:gd name="connsiteX6" fmla="*/ 428384 w 457200"/>
                <a:gd name="connsiteY6" fmla="*/ 159 h 819150"/>
                <a:gd name="connsiteX7" fmla="*/ 429336 w 457200"/>
                <a:gd name="connsiteY7" fmla="*/ 159 h 819150"/>
                <a:gd name="connsiteX8" fmla="*/ 457911 w 457200"/>
                <a:gd name="connsiteY8" fmla="*/ 159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819150">
                  <a:moveTo>
                    <a:pt x="711" y="819309"/>
                  </a:moveTo>
                  <a:lnTo>
                    <a:pt x="29286" y="819309"/>
                  </a:lnTo>
                  <a:lnTo>
                    <a:pt x="30239" y="819309"/>
                  </a:lnTo>
                  <a:cubicBezTo>
                    <a:pt x="140183" y="819309"/>
                    <a:pt x="229311" y="730182"/>
                    <a:pt x="229311" y="620237"/>
                  </a:cubicBezTo>
                  <a:lnTo>
                    <a:pt x="229311" y="619284"/>
                  </a:lnTo>
                  <a:lnTo>
                    <a:pt x="229311" y="199232"/>
                  </a:lnTo>
                  <a:cubicBezTo>
                    <a:pt x="229311" y="89286"/>
                    <a:pt x="318438" y="159"/>
                    <a:pt x="428384" y="159"/>
                  </a:cubicBezTo>
                  <a:lnTo>
                    <a:pt x="429336" y="159"/>
                  </a:lnTo>
                  <a:lnTo>
                    <a:pt x="457911" y="159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66A7C6D9-E1D1-1CE3-FE60-ACBB261A22A3}"/>
                </a:ext>
              </a:extLst>
            </p:cNvPr>
            <p:cNvSpPr/>
            <p:nvPr/>
          </p:nvSpPr>
          <p:spPr>
            <a:xfrm>
              <a:off x="5353050" y="2943225"/>
              <a:ext cx="171450" cy="228600"/>
            </a:xfrm>
            <a:custGeom>
              <a:avLst/>
              <a:gdLst>
                <a:gd name="connsiteX0" fmla="*/ 171879 w 171450"/>
                <a:gd name="connsiteY0" fmla="*/ 177 h 228600"/>
                <a:gd name="connsiteX1" fmla="*/ 171879 w 171450"/>
                <a:gd name="connsiteY1" fmla="*/ 114477 h 228600"/>
                <a:gd name="connsiteX2" fmla="*/ 171879 w 171450"/>
                <a:gd name="connsiteY2" fmla="*/ 228777 h 228600"/>
                <a:gd name="connsiteX3" fmla="*/ 86154 w 171450"/>
                <a:gd name="connsiteY3" fmla="*/ 228777 h 228600"/>
                <a:gd name="connsiteX4" fmla="*/ 429 w 171450"/>
                <a:gd name="connsiteY4" fmla="*/ 22877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28600">
                  <a:moveTo>
                    <a:pt x="171879" y="177"/>
                  </a:moveTo>
                  <a:lnTo>
                    <a:pt x="171879" y="114477"/>
                  </a:lnTo>
                  <a:lnTo>
                    <a:pt x="171879" y="228777"/>
                  </a:lnTo>
                  <a:lnTo>
                    <a:pt x="86154" y="228777"/>
                  </a:lnTo>
                  <a:lnTo>
                    <a:pt x="429" y="228777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5A542D8A-9C72-1ADA-F8EB-7581A24AEC98}"/>
                </a:ext>
              </a:extLst>
            </p:cNvPr>
            <p:cNvSpPr/>
            <p:nvPr/>
          </p:nvSpPr>
          <p:spPr>
            <a:xfrm>
              <a:off x="5353050" y="2943225"/>
              <a:ext cx="171450" cy="571500"/>
            </a:xfrm>
            <a:custGeom>
              <a:avLst/>
              <a:gdLst>
                <a:gd name="connsiteX0" fmla="*/ 171879 w 171450"/>
                <a:gd name="connsiteY0" fmla="*/ 177 h 571500"/>
                <a:gd name="connsiteX1" fmla="*/ 171879 w 171450"/>
                <a:gd name="connsiteY1" fmla="*/ 71615 h 571500"/>
                <a:gd name="connsiteX2" fmla="*/ 171879 w 171450"/>
                <a:gd name="connsiteY2" fmla="*/ 457377 h 571500"/>
                <a:gd name="connsiteX3" fmla="*/ 57579 w 171450"/>
                <a:gd name="connsiteY3" fmla="*/ 571677 h 571500"/>
                <a:gd name="connsiteX4" fmla="*/ 56626 w 171450"/>
                <a:gd name="connsiteY4" fmla="*/ 571677 h 571500"/>
                <a:gd name="connsiteX5" fmla="*/ 429 w 171450"/>
                <a:gd name="connsiteY5" fmla="*/ 57167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571500">
                  <a:moveTo>
                    <a:pt x="171879" y="177"/>
                  </a:moveTo>
                  <a:lnTo>
                    <a:pt x="171879" y="71615"/>
                  </a:lnTo>
                  <a:lnTo>
                    <a:pt x="171879" y="457377"/>
                  </a:lnTo>
                  <a:cubicBezTo>
                    <a:pt x="171879" y="520503"/>
                    <a:pt x="120705" y="571677"/>
                    <a:pt x="57579" y="571677"/>
                  </a:cubicBezTo>
                  <a:lnTo>
                    <a:pt x="56626" y="571677"/>
                  </a:lnTo>
                  <a:lnTo>
                    <a:pt x="429" y="571677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6BCE3388-9493-2D77-1D17-04CB74A4BD4A}"/>
                </a:ext>
              </a:extLst>
            </p:cNvPr>
            <p:cNvSpPr/>
            <p:nvPr/>
          </p:nvSpPr>
          <p:spPr>
            <a:xfrm>
              <a:off x="5753100" y="2686050"/>
              <a:ext cx="457200" cy="904875"/>
            </a:xfrm>
            <a:custGeom>
              <a:avLst/>
              <a:gdLst>
                <a:gd name="connsiteX0" fmla="*/ 457671 w 457200"/>
                <a:gd name="connsiteY0" fmla="*/ 905025 h 904875"/>
                <a:gd name="connsiteX1" fmla="*/ 429096 w 457200"/>
                <a:gd name="connsiteY1" fmla="*/ 905025 h 904875"/>
                <a:gd name="connsiteX2" fmla="*/ 428144 w 457200"/>
                <a:gd name="connsiteY2" fmla="*/ 905025 h 904875"/>
                <a:gd name="connsiteX3" fmla="*/ 229071 w 457200"/>
                <a:gd name="connsiteY3" fmla="*/ 705953 h 904875"/>
                <a:gd name="connsiteX4" fmla="*/ 229071 w 457200"/>
                <a:gd name="connsiteY4" fmla="*/ 705000 h 904875"/>
                <a:gd name="connsiteX5" fmla="*/ 229071 w 457200"/>
                <a:gd name="connsiteY5" fmla="*/ 199223 h 904875"/>
                <a:gd name="connsiteX6" fmla="*/ 29999 w 457200"/>
                <a:gd name="connsiteY6" fmla="*/ 150 h 904875"/>
                <a:gd name="connsiteX7" fmla="*/ 29046 w 457200"/>
                <a:gd name="connsiteY7" fmla="*/ 150 h 904875"/>
                <a:gd name="connsiteX8" fmla="*/ 471 w 457200"/>
                <a:gd name="connsiteY8" fmla="*/ 150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904875">
                  <a:moveTo>
                    <a:pt x="457671" y="905025"/>
                  </a:moveTo>
                  <a:lnTo>
                    <a:pt x="429096" y="905025"/>
                  </a:lnTo>
                  <a:lnTo>
                    <a:pt x="428144" y="905025"/>
                  </a:lnTo>
                  <a:cubicBezTo>
                    <a:pt x="318198" y="905025"/>
                    <a:pt x="229071" y="815897"/>
                    <a:pt x="229071" y="705953"/>
                  </a:cubicBezTo>
                  <a:lnTo>
                    <a:pt x="229071" y="705000"/>
                  </a:lnTo>
                  <a:lnTo>
                    <a:pt x="229071" y="199223"/>
                  </a:lnTo>
                  <a:cubicBezTo>
                    <a:pt x="229071" y="89277"/>
                    <a:pt x="139943" y="150"/>
                    <a:pt x="29999" y="150"/>
                  </a:cubicBezTo>
                  <a:lnTo>
                    <a:pt x="29046" y="150"/>
                  </a:lnTo>
                  <a:lnTo>
                    <a:pt x="471" y="150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0E5A01BC-496E-95B4-2603-07CE97E7495E}"/>
                </a:ext>
              </a:extLst>
            </p:cNvPr>
            <p:cNvSpPr/>
            <p:nvPr/>
          </p:nvSpPr>
          <p:spPr>
            <a:xfrm>
              <a:off x="8724900" y="3028950"/>
              <a:ext cx="171450" cy="228600"/>
            </a:xfrm>
            <a:custGeom>
              <a:avLst/>
              <a:gdLst>
                <a:gd name="connsiteX0" fmla="*/ 783 w 171450"/>
                <a:gd name="connsiteY0" fmla="*/ 186 h 228600"/>
                <a:gd name="connsiteX1" fmla="*/ 783 w 171450"/>
                <a:gd name="connsiteY1" fmla="*/ 114486 h 228600"/>
                <a:gd name="connsiteX2" fmla="*/ 783 w 171450"/>
                <a:gd name="connsiteY2" fmla="*/ 228786 h 228600"/>
                <a:gd name="connsiteX3" fmla="*/ 86508 w 171450"/>
                <a:gd name="connsiteY3" fmla="*/ 228786 h 228600"/>
                <a:gd name="connsiteX4" fmla="*/ 172233 w 171450"/>
                <a:gd name="connsiteY4" fmla="*/ 22878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28600">
                  <a:moveTo>
                    <a:pt x="783" y="186"/>
                  </a:moveTo>
                  <a:lnTo>
                    <a:pt x="783" y="114486"/>
                  </a:lnTo>
                  <a:lnTo>
                    <a:pt x="783" y="228786"/>
                  </a:lnTo>
                  <a:lnTo>
                    <a:pt x="86508" y="228786"/>
                  </a:lnTo>
                  <a:lnTo>
                    <a:pt x="172233" y="228786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D2708DE6-B28D-008C-8CE9-1D5F886C41F3}"/>
                </a:ext>
              </a:extLst>
            </p:cNvPr>
            <p:cNvSpPr/>
            <p:nvPr/>
          </p:nvSpPr>
          <p:spPr>
            <a:xfrm>
              <a:off x="8724900" y="3028950"/>
              <a:ext cx="171450" cy="571500"/>
            </a:xfrm>
            <a:custGeom>
              <a:avLst/>
              <a:gdLst>
                <a:gd name="connsiteX0" fmla="*/ 783 w 171450"/>
                <a:gd name="connsiteY0" fmla="*/ 186 h 571500"/>
                <a:gd name="connsiteX1" fmla="*/ 783 w 171450"/>
                <a:gd name="connsiteY1" fmla="*/ 71624 h 571500"/>
                <a:gd name="connsiteX2" fmla="*/ 783 w 171450"/>
                <a:gd name="connsiteY2" fmla="*/ 457386 h 571500"/>
                <a:gd name="connsiteX3" fmla="*/ 115083 w 171450"/>
                <a:gd name="connsiteY3" fmla="*/ 571686 h 571500"/>
                <a:gd name="connsiteX4" fmla="*/ 116036 w 171450"/>
                <a:gd name="connsiteY4" fmla="*/ 571686 h 571500"/>
                <a:gd name="connsiteX5" fmla="*/ 172233 w 171450"/>
                <a:gd name="connsiteY5" fmla="*/ 571686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571500">
                  <a:moveTo>
                    <a:pt x="783" y="186"/>
                  </a:moveTo>
                  <a:lnTo>
                    <a:pt x="783" y="71624"/>
                  </a:lnTo>
                  <a:lnTo>
                    <a:pt x="783" y="457386"/>
                  </a:lnTo>
                  <a:cubicBezTo>
                    <a:pt x="783" y="520512"/>
                    <a:pt x="51957" y="571686"/>
                    <a:pt x="115083" y="571686"/>
                  </a:cubicBezTo>
                  <a:lnTo>
                    <a:pt x="116036" y="571686"/>
                  </a:lnTo>
                  <a:lnTo>
                    <a:pt x="172233" y="571686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20AAA1A1-F9C3-3488-88CF-3788E2E885C7}"/>
                </a:ext>
              </a:extLst>
            </p:cNvPr>
            <p:cNvSpPr/>
            <p:nvPr/>
          </p:nvSpPr>
          <p:spPr>
            <a:xfrm>
              <a:off x="5753100" y="4067175"/>
              <a:ext cx="457200" cy="133350"/>
            </a:xfrm>
            <a:custGeom>
              <a:avLst/>
              <a:gdLst>
                <a:gd name="connsiteX0" fmla="*/ 457671 w 457200"/>
                <a:gd name="connsiteY0" fmla="*/ 295 h 133350"/>
                <a:gd name="connsiteX1" fmla="*/ 429096 w 457200"/>
                <a:gd name="connsiteY1" fmla="*/ 295 h 133350"/>
                <a:gd name="connsiteX2" fmla="*/ 428144 w 457200"/>
                <a:gd name="connsiteY2" fmla="*/ 295 h 133350"/>
                <a:gd name="connsiteX3" fmla="*/ 323369 w 457200"/>
                <a:gd name="connsiteY3" fmla="*/ 17440 h 133350"/>
                <a:gd name="connsiteX4" fmla="*/ 229071 w 457200"/>
                <a:gd name="connsiteY4" fmla="*/ 66970 h 133350"/>
                <a:gd name="connsiteX5" fmla="*/ 134774 w 457200"/>
                <a:gd name="connsiteY5" fmla="*/ 116500 h 133350"/>
                <a:gd name="connsiteX6" fmla="*/ 29999 w 457200"/>
                <a:gd name="connsiteY6" fmla="*/ 133645 h 133350"/>
                <a:gd name="connsiteX7" fmla="*/ 29046 w 457200"/>
                <a:gd name="connsiteY7" fmla="*/ 133645 h 133350"/>
                <a:gd name="connsiteX8" fmla="*/ 471 w 457200"/>
                <a:gd name="connsiteY8" fmla="*/ 13364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33350">
                  <a:moveTo>
                    <a:pt x="457671" y="295"/>
                  </a:moveTo>
                  <a:lnTo>
                    <a:pt x="429096" y="295"/>
                  </a:lnTo>
                  <a:lnTo>
                    <a:pt x="428144" y="295"/>
                  </a:lnTo>
                  <a:cubicBezTo>
                    <a:pt x="395977" y="332"/>
                    <a:pt x="360522" y="6134"/>
                    <a:pt x="323369" y="17440"/>
                  </a:cubicBezTo>
                  <a:cubicBezTo>
                    <a:pt x="301130" y="24142"/>
                    <a:pt x="267772" y="41663"/>
                    <a:pt x="229071" y="66970"/>
                  </a:cubicBezTo>
                  <a:cubicBezTo>
                    <a:pt x="190370" y="92277"/>
                    <a:pt x="157012" y="109798"/>
                    <a:pt x="134774" y="116500"/>
                  </a:cubicBezTo>
                  <a:cubicBezTo>
                    <a:pt x="97620" y="127806"/>
                    <a:pt x="62166" y="133608"/>
                    <a:pt x="29999" y="133645"/>
                  </a:cubicBezTo>
                  <a:lnTo>
                    <a:pt x="29046" y="133645"/>
                  </a:lnTo>
                  <a:lnTo>
                    <a:pt x="471" y="133645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53EE1766-82C7-EDC4-FF8F-88B9345DD7A0}"/>
                </a:ext>
              </a:extLst>
            </p:cNvPr>
            <p:cNvSpPr/>
            <p:nvPr/>
          </p:nvSpPr>
          <p:spPr>
            <a:xfrm>
              <a:off x="8039100" y="4067175"/>
              <a:ext cx="457200" cy="133350"/>
            </a:xfrm>
            <a:custGeom>
              <a:avLst/>
              <a:gdLst>
                <a:gd name="connsiteX0" fmla="*/ 711 w 457200"/>
                <a:gd name="connsiteY0" fmla="*/ 295 h 133350"/>
                <a:gd name="connsiteX1" fmla="*/ 29286 w 457200"/>
                <a:gd name="connsiteY1" fmla="*/ 295 h 133350"/>
                <a:gd name="connsiteX2" fmla="*/ 30239 w 457200"/>
                <a:gd name="connsiteY2" fmla="*/ 295 h 133350"/>
                <a:gd name="connsiteX3" fmla="*/ 135014 w 457200"/>
                <a:gd name="connsiteY3" fmla="*/ 17440 h 133350"/>
                <a:gd name="connsiteX4" fmla="*/ 229311 w 457200"/>
                <a:gd name="connsiteY4" fmla="*/ 66970 h 133350"/>
                <a:gd name="connsiteX5" fmla="*/ 323609 w 457200"/>
                <a:gd name="connsiteY5" fmla="*/ 116500 h 133350"/>
                <a:gd name="connsiteX6" fmla="*/ 428384 w 457200"/>
                <a:gd name="connsiteY6" fmla="*/ 133645 h 133350"/>
                <a:gd name="connsiteX7" fmla="*/ 429336 w 457200"/>
                <a:gd name="connsiteY7" fmla="*/ 133645 h 133350"/>
                <a:gd name="connsiteX8" fmla="*/ 457911 w 457200"/>
                <a:gd name="connsiteY8" fmla="*/ 13364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33350">
                  <a:moveTo>
                    <a:pt x="711" y="295"/>
                  </a:moveTo>
                  <a:lnTo>
                    <a:pt x="29286" y="295"/>
                  </a:lnTo>
                  <a:lnTo>
                    <a:pt x="30239" y="295"/>
                  </a:lnTo>
                  <a:cubicBezTo>
                    <a:pt x="62405" y="332"/>
                    <a:pt x="97860" y="6134"/>
                    <a:pt x="135014" y="17440"/>
                  </a:cubicBezTo>
                  <a:cubicBezTo>
                    <a:pt x="157252" y="24142"/>
                    <a:pt x="190610" y="41663"/>
                    <a:pt x="229311" y="66970"/>
                  </a:cubicBezTo>
                  <a:cubicBezTo>
                    <a:pt x="268012" y="92277"/>
                    <a:pt x="301370" y="109798"/>
                    <a:pt x="323609" y="116500"/>
                  </a:cubicBezTo>
                  <a:cubicBezTo>
                    <a:pt x="360762" y="127806"/>
                    <a:pt x="396217" y="133608"/>
                    <a:pt x="428384" y="133645"/>
                  </a:cubicBezTo>
                  <a:lnTo>
                    <a:pt x="429336" y="133645"/>
                  </a:lnTo>
                  <a:lnTo>
                    <a:pt x="457911" y="133645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9" name="Forma libre: forma 48">
              <a:extLst>
                <a:ext uri="{FF2B5EF4-FFF2-40B4-BE49-F238E27FC236}">
                  <a16:creationId xmlns:a16="http://schemas.microsoft.com/office/drawing/2014/main" id="{86C147BD-CA9E-2450-A4D7-92B7F347AE3F}"/>
                </a:ext>
              </a:extLst>
            </p:cNvPr>
            <p:cNvSpPr/>
            <p:nvPr/>
          </p:nvSpPr>
          <p:spPr>
            <a:xfrm>
              <a:off x="8724900" y="4457700"/>
              <a:ext cx="171450" cy="228600"/>
            </a:xfrm>
            <a:custGeom>
              <a:avLst/>
              <a:gdLst>
                <a:gd name="connsiteX0" fmla="*/ 783 w 171450"/>
                <a:gd name="connsiteY0" fmla="*/ 336 h 228600"/>
                <a:gd name="connsiteX1" fmla="*/ 783 w 171450"/>
                <a:gd name="connsiteY1" fmla="*/ 114636 h 228600"/>
                <a:gd name="connsiteX2" fmla="*/ 783 w 171450"/>
                <a:gd name="connsiteY2" fmla="*/ 228936 h 228600"/>
                <a:gd name="connsiteX3" fmla="*/ 86508 w 171450"/>
                <a:gd name="connsiteY3" fmla="*/ 228936 h 228600"/>
                <a:gd name="connsiteX4" fmla="*/ 172233 w 171450"/>
                <a:gd name="connsiteY4" fmla="*/ 22893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28600">
                  <a:moveTo>
                    <a:pt x="783" y="336"/>
                  </a:moveTo>
                  <a:lnTo>
                    <a:pt x="783" y="114636"/>
                  </a:lnTo>
                  <a:lnTo>
                    <a:pt x="783" y="228936"/>
                  </a:lnTo>
                  <a:lnTo>
                    <a:pt x="86508" y="228936"/>
                  </a:lnTo>
                  <a:lnTo>
                    <a:pt x="172233" y="228936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0" name="Forma libre: forma 49">
              <a:extLst>
                <a:ext uri="{FF2B5EF4-FFF2-40B4-BE49-F238E27FC236}">
                  <a16:creationId xmlns:a16="http://schemas.microsoft.com/office/drawing/2014/main" id="{FE2B0B05-317A-8E61-502A-81367F1F3159}"/>
                </a:ext>
              </a:extLst>
            </p:cNvPr>
            <p:cNvSpPr/>
            <p:nvPr/>
          </p:nvSpPr>
          <p:spPr>
            <a:xfrm>
              <a:off x="8724900" y="4457700"/>
              <a:ext cx="171450" cy="571500"/>
            </a:xfrm>
            <a:custGeom>
              <a:avLst/>
              <a:gdLst>
                <a:gd name="connsiteX0" fmla="*/ 783 w 171450"/>
                <a:gd name="connsiteY0" fmla="*/ 336 h 571500"/>
                <a:gd name="connsiteX1" fmla="*/ 783 w 171450"/>
                <a:gd name="connsiteY1" fmla="*/ 71774 h 571500"/>
                <a:gd name="connsiteX2" fmla="*/ 783 w 171450"/>
                <a:gd name="connsiteY2" fmla="*/ 457536 h 571500"/>
                <a:gd name="connsiteX3" fmla="*/ 115083 w 171450"/>
                <a:gd name="connsiteY3" fmla="*/ 571836 h 571500"/>
                <a:gd name="connsiteX4" fmla="*/ 116036 w 171450"/>
                <a:gd name="connsiteY4" fmla="*/ 571836 h 571500"/>
                <a:gd name="connsiteX5" fmla="*/ 172233 w 171450"/>
                <a:gd name="connsiteY5" fmla="*/ 571836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571500">
                  <a:moveTo>
                    <a:pt x="783" y="336"/>
                  </a:moveTo>
                  <a:lnTo>
                    <a:pt x="783" y="71774"/>
                  </a:lnTo>
                  <a:lnTo>
                    <a:pt x="783" y="457536"/>
                  </a:lnTo>
                  <a:cubicBezTo>
                    <a:pt x="783" y="520662"/>
                    <a:pt x="51957" y="571836"/>
                    <a:pt x="115083" y="571836"/>
                  </a:cubicBezTo>
                  <a:lnTo>
                    <a:pt x="116036" y="571836"/>
                  </a:lnTo>
                  <a:lnTo>
                    <a:pt x="172233" y="571836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1" name="Forma libre: forma 50">
              <a:extLst>
                <a:ext uri="{FF2B5EF4-FFF2-40B4-BE49-F238E27FC236}">
                  <a16:creationId xmlns:a16="http://schemas.microsoft.com/office/drawing/2014/main" id="{02822F7F-9E10-7967-09E8-003D198A482B}"/>
                </a:ext>
              </a:extLst>
            </p:cNvPr>
            <p:cNvSpPr/>
            <p:nvPr/>
          </p:nvSpPr>
          <p:spPr>
            <a:xfrm>
              <a:off x="5353050" y="4543425"/>
              <a:ext cx="171450" cy="228600"/>
            </a:xfrm>
            <a:custGeom>
              <a:avLst/>
              <a:gdLst>
                <a:gd name="connsiteX0" fmla="*/ 171879 w 171450"/>
                <a:gd name="connsiteY0" fmla="*/ 345 h 228600"/>
                <a:gd name="connsiteX1" fmla="*/ 171879 w 171450"/>
                <a:gd name="connsiteY1" fmla="*/ 114645 h 228600"/>
                <a:gd name="connsiteX2" fmla="*/ 171879 w 171450"/>
                <a:gd name="connsiteY2" fmla="*/ 228945 h 228600"/>
                <a:gd name="connsiteX3" fmla="*/ 86154 w 171450"/>
                <a:gd name="connsiteY3" fmla="*/ 228945 h 228600"/>
                <a:gd name="connsiteX4" fmla="*/ 429 w 171450"/>
                <a:gd name="connsiteY4" fmla="*/ 22894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28600">
                  <a:moveTo>
                    <a:pt x="171879" y="345"/>
                  </a:moveTo>
                  <a:lnTo>
                    <a:pt x="171879" y="114645"/>
                  </a:lnTo>
                  <a:lnTo>
                    <a:pt x="171879" y="228945"/>
                  </a:lnTo>
                  <a:lnTo>
                    <a:pt x="86154" y="228945"/>
                  </a:lnTo>
                  <a:lnTo>
                    <a:pt x="429" y="228945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4224444-53C3-E20D-6273-35B862BB46C5}"/>
                </a:ext>
              </a:extLst>
            </p:cNvPr>
            <p:cNvSpPr/>
            <p:nvPr/>
          </p:nvSpPr>
          <p:spPr>
            <a:xfrm>
              <a:off x="8616553" y="2634853"/>
              <a:ext cx="273843" cy="273843"/>
            </a:xfrm>
            <a:custGeom>
              <a:avLst/>
              <a:gdLst>
                <a:gd name="connsiteX0" fmla="*/ 143646 w 273843"/>
                <a:gd name="connsiteY0" fmla="*/ 148972 h 273843"/>
                <a:gd name="connsiteX1" fmla="*/ 209130 w 273843"/>
                <a:gd name="connsiteY1" fmla="*/ 178738 h 273843"/>
                <a:gd name="connsiteX2" fmla="*/ 274615 w 273843"/>
                <a:gd name="connsiteY2" fmla="*/ 148972 h 273843"/>
                <a:gd name="connsiteX3" fmla="*/ 209130 w 273843"/>
                <a:gd name="connsiteY3" fmla="*/ 119207 h 273843"/>
                <a:gd name="connsiteX4" fmla="*/ 143646 w 273843"/>
                <a:gd name="connsiteY4" fmla="*/ 148972 h 273843"/>
                <a:gd name="connsiteX5" fmla="*/ 274615 w 273843"/>
                <a:gd name="connsiteY5" fmla="*/ 196597 h 273843"/>
                <a:gd name="connsiteX6" fmla="*/ 209130 w 273843"/>
                <a:gd name="connsiteY6" fmla="*/ 226363 h 273843"/>
                <a:gd name="connsiteX7" fmla="*/ 143646 w 273843"/>
                <a:gd name="connsiteY7" fmla="*/ 196597 h 273843"/>
                <a:gd name="connsiteX8" fmla="*/ 143646 w 273843"/>
                <a:gd name="connsiteY8" fmla="*/ 148972 h 273843"/>
                <a:gd name="connsiteX9" fmla="*/ 143646 w 273843"/>
                <a:gd name="connsiteY9" fmla="*/ 244222 h 273843"/>
                <a:gd name="connsiteX10" fmla="*/ 209130 w 273843"/>
                <a:gd name="connsiteY10" fmla="*/ 273988 h 273843"/>
                <a:gd name="connsiteX11" fmla="*/ 274615 w 273843"/>
                <a:gd name="connsiteY11" fmla="*/ 244222 h 273843"/>
                <a:gd name="connsiteX12" fmla="*/ 274615 w 273843"/>
                <a:gd name="connsiteY12" fmla="*/ 148972 h 273843"/>
                <a:gd name="connsiteX13" fmla="*/ 96974 w 273843"/>
                <a:gd name="connsiteY13" fmla="*/ 48781 h 273843"/>
                <a:gd name="connsiteX14" fmla="*/ 96974 w 273843"/>
                <a:gd name="connsiteY14" fmla="*/ 78713 h 273843"/>
                <a:gd name="connsiteX15" fmla="*/ 119429 w 273843"/>
                <a:gd name="connsiteY15" fmla="*/ 101157 h 273843"/>
                <a:gd name="connsiteX16" fmla="*/ 149358 w 273843"/>
                <a:gd name="connsiteY16" fmla="*/ 101154 h 273843"/>
                <a:gd name="connsiteX17" fmla="*/ 149349 w 273843"/>
                <a:gd name="connsiteY17" fmla="*/ 71224 h 273843"/>
                <a:gd name="connsiteX18" fmla="*/ 126906 w 273843"/>
                <a:gd name="connsiteY18" fmla="*/ 48781 h 273843"/>
                <a:gd name="connsiteX19" fmla="*/ 96974 w 273843"/>
                <a:gd name="connsiteY19" fmla="*/ 48781 h 273843"/>
                <a:gd name="connsiteX20" fmla="*/ 96974 w 273843"/>
                <a:gd name="connsiteY20" fmla="*/ 48781 h 273843"/>
                <a:gd name="connsiteX21" fmla="*/ 70791 w 273843"/>
                <a:gd name="connsiteY21" fmla="*/ 52520 h 273843"/>
                <a:gd name="connsiteX22" fmla="*/ 48348 w 273843"/>
                <a:gd name="connsiteY22" fmla="*/ 30076 h 273843"/>
                <a:gd name="connsiteX23" fmla="*/ 71553 w 273843"/>
                <a:gd name="connsiteY23" fmla="*/ 23361 h 273843"/>
                <a:gd name="connsiteX24" fmla="*/ 78268 w 273843"/>
                <a:gd name="connsiteY24" fmla="*/ 144 h 273843"/>
                <a:gd name="connsiteX25" fmla="*/ 100724 w 273843"/>
                <a:gd name="connsiteY25" fmla="*/ 22587 h 273843"/>
                <a:gd name="connsiteX26" fmla="*/ 96974 w 273843"/>
                <a:gd name="connsiteY26" fmla="*/ 48781 h 273843"/>
                <a:gd name="connsiteX27" fmla="*/ 49408 w 273843"/>
                <a:gd name="connsiteY27" fmla="*/ 132125 h 273843"/>
                <a:gd name="connsiteX28" fmla="*/ 49408 w 273843"/>
                <a:gd name="connsiteY28" fmla="*/ 162057 h 273843"/>
                <a:gd name="connsiteX29" fmla="*/ 71851 w 273843"/>
                <a:gd name="connsiteY29" fmla="*/ 184500 h 273843"/>
                <a:gd name="connsiteX30" fmla="*/ 92454 w 273843"/>
                <a:gd name="connsiteY30" fmla="*/ 190307 h 273843"/>
                <a:gd name="connsiteX31" fmla="*/ 107590 w 273843"/>
                <a:gd name="connsiteY31" fmla="*/ 175171 h 273843"/>
                <a:gd name="connsiteX32" fmla="*/ 101784 w 273843"/>
                <a:gd name="connsiteY32" fmla="*/ 154568 h 273843"/>
                <a:gd name="connsiteX33" fmla="*/ 79352 w 273843"/>
                <a:gd name="connsiteY33" fmla="*/ 132125 h 273843"/>
                <a:gd name="connsiteX34" fmla="*/ 49408 w 273843"/>
                <a:gd name="connsiteY34" fmla="*/ 132124 h 273843"/>
                <a:gd name="connsiteX35" fmla="*/ 49408 w 273843"/>
                <a:gd name="connsiteY35" fmla="*/ 132125 h 273843"/>
                <a:gd name="connsiteX36" fmla="*/ 23214 w 273843"/>
                <a:gd name="connsiteY36" fmla="*/ 135864 h 273843"/>
                <a:gd name="connsiteX37" fmla="*/ 771 w 273843"/>
                <a:gd name="connsiteY37" fmla="*/ 113420 h 273843"/>
                <a:gd name="connsiteX38" fmla="*/ 23988 w 273843"/>
                <a:gd name="connsiteY38" fmla="*/ 106705 h 273843"/>
                <a:gd name="connsiteX39" fmla="*/ 30703 w 273843"/>
                <a:gd name="connsiteY39" fmla="*/ 83488 h 273843"/>
                <a:gd name="connsiteX40" fmla="*/ 53147 w 273843"/>
                <a:gd name="connsiteY40" fmla="*/ 105932 h 273843"/>
                <a:gd name="connsiteX41" fmla="*/ 49408 w 273843"/>
                <a:gd name="connsiteY41" fmla="*/ 132125 h 27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73843" h="273843">
                  <a:moveTo>
                    <a:pt x="143646" y="148972"/>
                  </a:moveTo>
                  <a:cubicBezTo>
                    <a:pt x="143646" y="165411"/>
                    <a:pt x="172964" y="178738"/>
                    <a:pt x="209130" y="178738"/>
                  </a:cubicBezTo>
                  <a:cubicBezTo>
                    <a:pt x="245297" y="178738"/>
                    <a:pt x="274615" y="165411"/>
                    <a:pt x="274615" y="148972"/>
                  </a:cubicBezTo>
                  <a:cubicBezTo>
                    <a:pt x="274615" y="132533"/>
                    <a:pt x="245297" y="119207"/>
                    <a:pt x="209130" y="119207"/>
                  </a:cubicBezTo>
                  <a:cubicBezTo>
                    <a:pt x="172964" y="119207"/>
                    <a:pt x="143646" y="132533"/>
                    <a:pt x="143646" y="148972"/>
                  </a:cubicBezTo>
                  <a:moveTo>
                    <a:pt x="274615" y="196597"/>
                  </a:moveTo>
                  <a:cubicBezTo>
                    <a:pt x="274615" y="213052"/>
                    <a:pt x="245289" y="226363"/>
                    <a:pt x="209130" y="226363"/>
                  </a:cubicBezTo>
                  <a:cubicBezTo>
                    <a:pt x="172972" y="226363"/>
                    <a:pt x="143646" y="213052"/>
                    <a:pt x="143646" y="196597"/>
                  </a:cubicBezTo>
                  <a:moveTo>
                    <a:pt x="143646" y="148972"/>
                  </a:moveTo>
                  <a:lnTo>
                    <a:pt x="143646" y="244222"/>
                  </a:lnTo>
                  <a:cubicBezTo>
                    <a:pt x="143646" y="260677"/>
                    <a:pt x="172972" y="273988"/>
                    <a:pt x="209130" y="273988"/>
                  </a:cubicBezTo>
                  <a:cubicBezTo>
                    <a:pt x="245289" y="273988"/>
                    <a:pt x="274615" y="260677"/>
                    <a:pt x="274615" y="244222"/>
                  </a:cubicBezTo>
                  <a:lnTo>
                    <a:pt x="274615" y="148972"/>
                  </a:lnTo>
                  <a:moveTo>
                    <a:pt x="96974" y="48781"/>
                  </a:moveTo>
                  <a:cubicBezTo>
                    <a:pt x="88711" y="57047"/>
                    <a:pt x="88711" y="70447"/>
                    <a:pt x="96974" y="78713"/>
                  </a:cubicBezTo>
                  <a:lnTo>
                    <a:pt x="119429" y="101157"/>
                  </a:lnTo>
                  <a:cubicBezTo>
                    <a:pt x="127694" y="109422"/>
                    <a:pt x="141095" y="109421"/>
                    <a:pt x="149358" y="101154"/>
                  </a:cubicBezTo>
                  <a:cubicBezTo>
                    <a:pt x="157622" y="92887"/>
                    <a:pt x="157618" y="79486"/>
                    <a:pt x="149349" y="71224"/>
                  </a:cubicBezTo>
                  <a:lnTo>
                    <a:pt x="126906" y="48781"/>
                  </a:lnTo>
                  <a:cubicBezTo>
                    <a:pt x="118639" y="40518"/>
                    <a:pt x="105240" y="40518"/>
                    <a:pt x="96974" y="48781"/>
                  </a:cubicBezTo>
                  <a:close/>
                  <a:moveTo>
                    <a:pt x="96974" y="48781"/>
                  </a:moveTo>
                  <a:lnTo>
                    <a:pt x="70791" y="52520"/>
                  </a:lnTo>
                  <a:lnTo>
                    <a:pt x="48348" y="30076"/>
                  </a:lnTo>
                  <a:lnTo>
                    <a:pt x="71553" y="23361"/>
                  </a:lnTo>
                  <a:lnTo>
                    <a:pt x="78268" y="144"/>
                  </a:lnTo>
                  <a:lnTo>
                    <a:pt x="100724" y="22587"/>
                  </a:lnTo>
                  <a:lnTo>
                    <a:pt x="96974" y="48781"/>
                  </a:lnTo>
                  <a:close/>
                  <a:moveTo>
                    <a:pt x="49408" y="132125"/>
                  </a:moveTo>
                  <a:cubicBezTo>
                    <a:pt x="41145" y="140391"/>
                    <a:pt x="41145" y="153791"/>
                    <a:pt x="49408" y="162057"/>
                  </a:cubicBezTo>
                  <a:lnTo>
                    <a:pt x="71851" y="184500"/>
                  </a:lnTo>
                  <a:cubicBezTo>
                    <a:pt x="77162" y="190021"/>
                    <a:pt x="85042" y="192242"/>
                    <a:pt x="92454" y="190307"/>
                  </a:cubicBezTo>
                  <a:cubicBezTo>
                    <a:pt x="99867" y="188372"/>
                    <a:pt x="105656" y="182584"/>
                    <a:pt x="107590" y="175171"/>
                  </a:cubicBezTo>
                  <a:cubicBezTo>
                    <a:pt x="109526" y="167758"/>
                    <a:pt x="107304" y="159879"/>
                    <a:pt x="101784" y="154568"/>
                  </a:cubicBezTo>
                  <a:lnTo>
                    <a:pt x="79352" y="132125"/>
                  </a:lnTo>
                  <a:cubicBezTo>
                    <a:pt x="71085" y="123854"/>
                    <a:pt x="57676" y="123854"/>
                    <a:pt x="49408" y="132124"/>
                  </a:cubicBezTo>
                  <a:close/>
                  <a:moveTo>
                    <a:pt x="49408" y="132125"/>
                  </a:moveTo>
                  <a:lnTo>
                    <a:pt x="23214" y="135864"/>
                  </a:lnTo>
                  <a:lnTo>
                    <a:pt x="771" y="113420"/>
                  </a:lnTo>
                  <a:lnTo>
                    <a:pt x="23988" y="106705"/>
                  </a:lnTo>
                  <a:lnTo>
                    <a:pt x="30703" y="83488"/>
                  </a:lnTo>
                  <a:lnTo>
                    <a:pt x="53147" y="105932"/>
                  </a:lnTo>
                  <a:lnTo>
                    <a:pt x="49408" y="132125"/>
                  </a:lnTo>
                  <a:close/>
                </a:path>
              </a:pathLst>
            </a:custGeom>
            <a:noFill/>
            <a:ln w="19050" cap="rnd">
              <a:solidFill>
                <a:srgbClr val="CB68F9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1DBBD6DB-61FC-4851-7223-6F96BA89FA57}"/>
                </a:ext>
              </a:extLst>
            </p:cNvPr>
            <p:cNvSpPr/>
            <p:nvPr/>
          </p:nvSpPr>
          <p:spPr>
            <a:xfrm>
              <a:off x="6891782" y="3188548"/>
              <a:ext cx="427673" cy="424814"/>
            </a:xfrm>
            <a:custGeom>
              <a:avLst/>
              <a:gdLst>
                <a:gd name="connsiteX0" fmla="*/ 191091 w 427672"/>
                <a:gd name="connsiteY0" fmla="*/ 228819 h 424814"/>
                <a:gd name="connsiteX1" fmla="*/ 286341 w 427672"/>
                <a:gd name="connsiteY1" fmla="*/ 348834 h 424814"/>
                <a:gd name="connsiteX2" fmla="*/ 286341 w 427672"/>
                <a:gd name="connsiteY2" fmla="*/ 367884 h 424814"/>
                <a:gd name="connsiteX3" fmla="*/ 133941 w 427672"/>
                <a:gd name="connsiteY3" fmla="*/ 367884 h 424814"/>
                <a:gd name="connsiteX4" fmla="*/ 133941 w 427672"/>
                <a:gd name="connsiteY4" fmla="*/ 215484 h 424814"/>
                <a:gd name="connsiteX5" fmla="*/ 152991 w 427672"/>
                <a:gd name="connsiteY5" fmla="*/ 196434 h 424814"/>
                <a:gd name="connsiteX6" fmla="*/ 172041 w 427672"/>
                <a:gd name="connsiteY6" fmla="*/ 196434 h 424814"/>
                <a:gd name="connsiteX7" fmla="*/ 191091 w 427672"/>
                <a:gd name="connsiteY7" fmla="*/ 215484 h 424814"/>
                <a:gd name="connsiteX8" fmla="*/ 191091 w 427672"/>
                <a:gd name="connsiteY8" fmla="*/ 367884 h 424814"/>
                <a:gd name="connsiteX9" fmla="*/ 133941 w 427672"/>
                <a:gd name="connsiteY9" fmla="*/ 228819 h 424814"/>
                <a:gd name="connsiteX10" fmla="*/ 38691 w 427672"/>
                <a:gd name="connsiteY10" fmla="*/ 348834 h 424814"/>
                <a:gd name="connsiteX11" fmla="*/ 38691 w 427672"/>
                <a:gd name="connsiteY11" fmla="*/ 367884 h 424814"/>
                <a:gd name="connsiteX12" fmla="*/ 324441 w 427672"/>
                <a:gd name="connsiteY12" fmla="*/ 405984 h 424814"/>
                <a:gd name="connsiteX13" fmla="*/ 305391 w 427672"/>
                <a:gd name="connsiteY13" fmla="*/ 425034 h 424814"/>
                <a:gd name="connsiteX14" fmla="*/ 19641 w 427672"/>
                <a:gd name="connsiteY14" fmla="*/ 425034 h 424814"/>
                <a:gd name="connsiteX15" fmla="*/ 591 w 427672"/>
                <a:gd name="connsiteY15" fmla="*/ 405984 h 424814"/>
                <a:gd name="connsiteX16" fmla="*/ 591 w 427672"/>
                <a:gd name="connsiteY16" fmla="*/ 386934 h 424814"/>
                <a:gd name="connsiteX17" fmla="*/ 19641 w 427672"/>
                <a:gd name="connsiteY17" fmla="*/ 367884 h 424814"/>
                <a:gd name="connsiteX18" fmla="*/ 305391 w 427672"/>
                <a:gd name="connsiteY18" fmla="*/ 367884 h 424814"/>
                <a:gd name="connsiteX19" fmla="*/ 324441 w 427672"/>
                <a:gd name="connsiteY19" fmla="*/ 386934 h 424814"/>
                <a:gd name="connsiteX20" fmla="*/ 324441 w 427672"/>
                <a:gd name="connsiteY20" fmla="*/ 405984 h 424814"/>
                <a:gd name="connsiteX21" fmla="*/ 313964 w 427672"/>
                <a:gd name="connsiteY21" fmla="*/ 114519 h 424814"/>
                <a:gd name="connsiteX22" fmla="*/ 428264 w 427672"/>
                <a:gd name="connsiteY22" fmla="*/ 57369 h 424814"/>
                <a:gd name="connsiteX23" fmla="*/ 313964 w 427672"/>
                <a:gd name="connsiteY23" fmla="*/ 219 h 424814"/>
                <a:gd name="connsiteX24" fmla="*/ 199664 w 427672"/>
                <a:gd name="connsiteY24" fmla="*/ 57369 h 424814"/>
                <a:gd name="connsiteX25" fmla="*/ 313964 w 427672"/>
                <a:gd name="connsiteY25" fmla="*/ 114519 h 424814"/>
                <a:gd name="connsiteX26" fmla="*/ 272054 w 427672"/>
                <a:gd name="connsiteY26" fmla="*/ 196434 h 424814"/>
                <a:gd name="connsiteX27" fmla="*/ 313964 w 427672"/>
                <a:gd name="connsiteY27" fmla="*/ 200244 h 424814"/>
                <a:gd name="connsiteX28" fmla="*/ 428264 w 427672"/>
                <a:gd name="connsiteY28" fmla="*/ 143094 h 424814"/>
                <a:gd name="connsiteX29" fmla="*/ 428264 w 427672"/>
                <a:gd name="connsiteY29" fmla="*/ 57369 h 424814"/>
                <a:gd name="connsiteX30" fmla="*/ 199664 w 427672"/>
                <a:gd name="connsiteY30" fmla="*/ 57369 h 424814"/>
                <a:gd name="connsiteX31" fmla="*/ 199664 w 427672"/>
                <a:gd name="connsiteY31" fmla="*/ 148809 h 424814"/>
                <a:gd name="connsiteX32" fmla="*/ 329204 w 427672"/>
                <a:gd name="connsiteY32" fmla="*/ 285969 h 424814"/>
                <a:gd name="connsiteX33" fmla="*/ 428264 w 427672"/>
                <a:gd name="connsiteY33" fmla="*/ 228819 h 424814"/>
                <a:gd name="connsiteX34" fmla="*/ 428264 w 427672"/>
                <a:gd name="connsiteY34" fmla="*/ 143094 h 4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7672" h="424814">
                  <a:moveTo>
                    <a:pt x="191091" y="228819"/>
                  </a:moveTo>
                  <a:cubicBezTo>
                    <a:pt x="246336" y="242154"/>
                    <a:pt x="286341" y="291684"/>
                    <a:pt x="286341" y="348834"/>
                  </a:cubicBezTo>
                  <a:lnTo>
                    <a:pt x="286341" y="367884"/>
                  </a:lnTo>
                  <a:moveTo>
                    <a:pt x="133941" y="367884"/>
                  </a:moveTo>
                  <a:lnTo>
                    <a:pt x="133941" y="215484"/>
                  </a:lnTo>
                  <a:cubicBezTo>
                    <a:pt x="133941" y="204054"/>
                    <a:pt x="141561" y="196434"/>
                    <a:pt x="152991" y="196434"/>
                  </a:cubicBezTo>
                  <a:lnTo>
                    <a:pt x="172041" y="196434"/>
                  </a:lnTo>
                  <a:cubicBezTo>
                    <a:pt x="183471" y="196434"/>
                    <a:pt x="191091" y="204054"/>
                    <a:pt x="191091" y="215484"/>
                  </a:cubicBezTo>
                  <a:lnTo>
                    <a:pt x="191091" y="367884"/>
                  </a:lnTo>
                  <a:moveTo>
                    <a:pt x="133941" y="228819"/>
                  </a:moveTo>
                  <a:cubicBezTo>
                    <a:pt x="78696" y="242154"/>
                    <a:pt x="38691" y="291684"/>
                    <a:pt x="38691" y="348834"/>
                  </a:cubicBezTo>
                  <a:lnTo>
                    <a:pt x="38691" y="367884"/>
                  </a:lnTo>
                  <a:moveTo>
                    <a:pt x="324441" y="405984"/>
                  </a:moveTo>
                  <a:cubicBezTo>
                    <a:pt x="324441" y="417414"/>
                    <a:pt x="316821" y="425034"/>
                    <a:pt x="305391" y="425034"/>
                  </a:cubicBezTo>
                  <a:lnTo>
                    <a:pt x="19641" y="425034"/>
                  </a:lnTo>
                  <a:cubicBezTo>
                    <a:pt x="8211" y="425034"/>
                    <a:pt x="591" y="417414"/>
                    <a:pt x="591" y="405984"/>
                  </a:cubicBezTo>
                  <a:lnTo>
                    <a:pt x="591" y="386934"/>
                  </a:lnTo>
                  <a:cubicBezTo>
                    <a:pt x="591" y="375504"/>
                    <a:pt x="8211" y="367884"/>
                    <a:pt x="19641" y="367884"/>
                  </a:cubicBezTo>
                  <a:lnTo>
                    <a:pt x="305391" y="367884"/>
                  </a:lnTo>
                  <a:cubicBezTo>
                    <a:pt x="316821" y="367884"/>
                    <a:pt x="324441" y="375504"/>
                    <a:pt x="324441" y="386934"/>
                  </a:cubicBezTo>
                  <a:lnTo>
                    <a:pt x="324441" y="405984"/>
                  </a:lnTo>
                  <a:close/>
                  <a:moveTo>
                    <a:pt x="313964" y="114519"/>
                  </a:moveTo>
                  <a:cubicBezTo>
                    <a:pt x="377090" y="114519"/>
                    <a:pt x="428264" y="88933"/>
                    <a:pt x="428264" y="57369"/>
                  </a:cubicBezTo>
                  <a:cubicBezTo>
                    <a:pt x="428264" y="25806"/>
                    <a:pt x="377090" y="219"/>
                    <a:pt x="313964" y="219"/>
                  </a:cubicBezTo>
                  <a:cubicBezTo>
                    <a:pt x="250838" y="219"/>
                    <a:pt x="199664" y="25806"/>
                    <a:pt x="199664" y="57369"/>
                  </a:cubicBezTo>
                  <a:cubicBezTo>
                    <a:pt x="199664" y="88933"/>
                    <a:pt x="250838" y="114519"/>
                    <a:pt x="313964" y="114519"/>
                  </a:cubicBezTo>
                  <a:close/>
                  <a:moveTo>
                    <a:pt x="272054" y="196434"/>
                  </a:moveTo>
                  <a:cubicBezTo>
                    <a:pt x="285389" y="198339"/>
                    <a:pt x="298723" y="200244"/>
                    <a:pt x="313964" y="200244"/>
                  </a:cubicBezTo>
                  <a:cubicBezTo>
                    <a:pt x="376829" y="200244"/>
                    <a:pt x="428264" y="175479"/>
                    <a:pt x="428264" y="143094"/>
                  </a:cubicBezTo>
                  <a:lnTo>
                    <a:pt x="428264" y="57369"/>
                  </a:lnTo>
                  <a:moveTo>
                    <a:pt x="199664" y="57369"/>
                  </a:moveTo>
                  <a:lnTo>
                    <a:pt x="199664" y="148809"/>
                  </a:lnTo>
                  <a:moveTo>
                    <a:pt x="329204" y="285969"/>
                  </a:moveTo>
                  <a:cubicBezTo>
                    <a:pt x="384448" y="282159"/>
                    <a:pt x="428264" y="257394"/>
                    <a:pt x="428264" y="228819"/>
                  </a:cubicBezTo>
                  <a:lnTo>
                    <a:pt x="428264" y="143094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76A958D3-450D-8340-9F9C-BF31DAB34669}"/>
                </a:ext>
              </a:extLst>
            </p:cNvPr>
            <p:cNvSpPr/>
            <p:nvPr/>
          </p:nvSpPr>
          <p:spPr>
            <a:xfrm>
              <a:off x="5370909" y="2561034"/>
              <a:ext cx="250031" cy="250031"/>
            </a:xfrm>
            <a:custGeom>
              <a:avLst/>
              <a:gdLst>
                <a:gd name="connsiteX0" fmla="*/ 119492 w 250031"/>
                <a:gd name="connsiteY0" fmla="*/ 226354 h 250031"/>
                <a:gd name="connsiteX1" fmla="*/ 131398 w 250031"/>
                <a:gd name="connsiteY1" fmla="*/ 226354 h 250031"/>
                <a:gd name="connsiteX2" fmla="*/ 196882 w 250031"/>
                <a:gd name="connsiteY2" fmla="*/ 154916 h 250031"/>
                <a:gd name="connsiteX3" fmla="*/ 125445 w 250031"/>
                <a:gd name="connsiteY3" fmla="*/ 83479 h 250031"/>
                <a:gd name="connsiteX4" fmla="*/ 54007 w 250031"/>
                <a:gd name="connsiteY4" fmla="*/ 154916 h 250031"/>
                <a:gd name="connsiteX5" fmla="*/ 54007 w 250031"/>
                <a:gd name="connsiteY5" fmla="*/ 178729 h 250031"/>
                <a:gd name="connsiteX6" fmla="*/ 125445 w 250031"/>
                <a:gd name="connsiteY6" fmla="*/ 250166 h 250031"/>
                <a:gd name="connsiteX7" fmla="*/ 196882 w 250031"/>
                <a:gd name="connsiteY7" fmla="*/ 178729 h 250031"/>
                <a:gd name="connsiteX8" fmla="*/ 54007 w 250031"/>
                <a:gd name="connsiteY8" fmla="*/ 154690 h 250031"/>
                <a:gd name="connsiteX9" fmla="*/ 95679 w 250031"/>
                <a:gd name="connsiteY9" fmla="*/ 113244 h 250031"/>
                <a:gd name="connsiteX10" fmla="*/ 173070 w 250031"/>
                <a:gd name="connsiteY10" fmla="*/ 154916 h 250031"/>
                <a:gd name="connsiteX11" fmla="*/ 196882 w 250031"/>
                <a:gd name="connsiteY11" fmla="*/ 154916 h 250031"/>
                <a:gd name="connsiteX12" fmla="*/ 54007 w 250031"/>
                <a:gd name="connsiteY12" fmla="*/ 182134 h 250031"/>
                <a:gd name="connsiteX13" fmla="*/ 88737 w 250031"/>
                <a:gd name="connsiteY13" fmla="*/ 202541 h 250031"/>
                <a:gd name="connsiteX14" fmla="*/ 113538 w 250031"/>
                <a:gd name="connsiteY14" fmla="*/ 182134 h 250031"/>
                <a:gd name="connsiteX15" fmla="*/ 88737 w 250031"/>
                <a:gd name="connsiteY15" fmla="*/ 166823 h 250031"/>
                <a:gd name="connsiteX16" fmla="*/ 54007 w 250031"/>
                <a:gd name="connsiteY16" fmla="*/ 182134 h 250031"/>
                <a:gd name="connsiteX17" fmla="*/ 196882 w 250031"/>
                <a:gd name="connsiteY17" fmla="*/ 182134 h 250031"/>
                <a:gd name="connsiteX18" fmla="*/ 162152 w 250031"/>
                <a:gd name="connsiteY18" fmla="*/ 202541 h 250031"/>
                <a:gd name="connsiteX19" fmla="*/ 137351 w 250031"/>
                <a:gd name="connsiteY19" fmla="*/ 182134 h 250031"/>
                <a:gd name="connsiteX20" fmla="*/ 162152 w 250031"/>
                <a:gd name="connsiteY20" fmla="*/ 166823 h 250031"/>
                <a:gd name="connsiteX21" fmla="*/ 196882 w 250031"/>
                <a:gd name="connsiteY21" fmla="*/ 182134 h 250031"/>
                <a:gd name="connsiteX22" fmla="*/ 137351 w 250031"/>
                <a:gd name="connsiteY22" fmla="*/ 178729 h 250031"/>
                <a:gd name="connsiteX23" fmla="*/ 113538 w 250031"/>
                <a:gd name="connsiteY23" fmla="*/ 178729 h 250031"/>
                <a:gd name="connsiteX24" fmla="*/ 226648 w 250031"/>
                <a:gd name="connsiteY24" fmla="*/ 135 h 250031"/>
                <a:gd name="connsiteX25" fmla="*/ 232601 w 250031"/>
                <a:gd name="connsiteY25" fmla="*/ 135 h 250031"/>
                <a:gd name="connsiteX26" fmla="*/ 238554 w 250031"/>
                <a:gd name="connsiteY26" fmla="*/ 6088 h 250031"/>
                <a:gd name="connsiteX27" fmla="*/ 238554 w 250031"/>
                <a:gd name="connsiteY27" fmla="*/ 47760 h 250031"/>
                <a:gd name="connsiteX28" fmla="*/ 226648 w 250031"/>
                <a:gd name="connsiteY28" fmla="*/ 47760 h 250031"/>
                <a:gd name="connsiteX29" fmla="*/ 250460 w 250031"/>
                <a:gd name="connsiteY29" fmla="*/ 47760 h 250031"/>
                <a:gd name="connsiteX30" fmla="*/ 226648 w 250031"/>
                <a:gd name="connsiteY30" fmla="*/ 83479 h 250031"/>
                <a:gd name="connsiteX31" fmla="*/ 232601 w 250031"/>
                <a:gd name="connsiteY31" fmla="*/ 83479 h 250031"/>
                <a:gd name="connsiteX32" fmla="*/ 238554 w 250031"/>
                <a:gd name="connsiteY32" fmla="*/ 89432 h 250031"/>
                <a:gd name="connsiteX33" fmla="*/ 238554 w 250031"/>
                <a:gd name="connsiteY33" fmla="*/ 131104 h 250031"/>
                <a:gd name="connsiteX34" fmla="*/ 226648 w 250031"/>
                <a:gd name="connsiteY34" fmla="*/ 131104 h 250031"/>
                <a:gd name="connsiteX35" fmla="*/ 250460 w 250031"/>
                <a:gd name="connsiteY35" fmla="*/ 131104 h 250031"/>
                <a:gd name="connsiteX36" fmla="*/ 429 w 250031"/>
                <a:gd name="connsiteY36" fmla="*/ 135 h 250031"/>
                <a:gd name="connsiteX37" fmla="*/ 6382 w 250031"/>
                <a:gd name="connsiteY37" fmla="*/ 135 h 250031"/>
                <a:gd name="connsiteX38" fmla="*/ 12335 w 250031"/>
                <a:gd name="connsiteY38" fmla="*/ 6088 h 250031"/>
                <a:gd name="connsiteX39" fmla="*/ 12335 w 250031"/>
                <a:gd name="connsiteY39" fmla="*/ 47760 h 250031"/>
                <a:gd name="connsiteX40" fmla="*/ 429 w 250031"/>
                <a:gd name="connsiteY40" fmla="*/ 47760 h 250031"/>
                <a:gd name="connsiteX41" fmla="*/ 24242 w 250031"/>
                <a:gd name="connsiteY41" fmla="*/ 47760 h 250031"/>
                <a:gd name="connsiteX42" fmla="*/ 429 w 250031"/>
                <a:gd name="connsiteY42" fmla="*/ 178729 h 250031"/>
                <a:gd name="connsiteX43" fmla="*/ 6382 w 250031"/>
                <a:gd name="connsiteY43" fmla="*/ 178729 h 250031"/>
                <a:gd name="connsiteX44" fmla="*/ 12335 w 250031"/>
                <a:gd name="connsiteY44" fmla="*/ 184682 h 250031"/>
                <a:gd name="connsiteX45" fmla="*/ 12335 w 250031"/>
                <a:gd name="connsiteY45" fmla="*/ 226354 h 250031"/>
                <a:gd name="connsiteX46" fmla="*/ 429 w 250031"/>
                <a:gd name="connsiteY46" fmla="*/ 226354 h 250031"/>
                <a:gd name="connsiteX47" fmla="*/ 24242 w 250031"/>
                <a:gd name="connsiteY47" fmla="*/ 226354 h 250031"/>
                <a:gd name="connsiteX48" fmla="*/ 179023 w 250031"/>
                <a:gd name="connsiteY48" fmla="*/ 35854 h 250031"/>
                <a:gd name="connsiteX49" fmla="*/ 167117 w 250031"/>
                <a:gd name="connsiteY49" fmla="*/ 47760 h 250031"/>
                <a:gd name="connsiteX50" fmla="*/ 155210 w 250031"/>
                <a:gd name="connsiteY50" fmla="*/ 35854 h 250031"/>
                <a:gd name="connsiteX51" fmla="*/ 155210 w 250031"/>
                <a:gd name="connsiteY51" fmla="*/ 12041 h 250031"/>
                <a:gd name="connsiteX52" fmla="*/ 167117 w 250031"/>
                <a:gd name="connsiteY52" fmla="*/ 135 h 250031"/>
                <a:gd name="connsiteX53" fmla="*/ 179023 w 250031"/>
                <a:gd name="connsiteY53" fmla="*/ 12041 h 250031"/>
                <a:gd name="connsiteX54" fmla="*/ 250460 w 250031"/>
                <a:gd name="connsiteY54" fmla="*/ 214448 h 250031"/>
                <a:gd name="connsiteX55" fmla="*/ 238554 w 250031"/>
                <a:gd name="connsiteY55" fmla="*/ 226354 h 250031"/>
                <a:gd name="connsiteX56" fmla="*/ 226648 w 250031"/>
                <a:gd name="connsiteY56" fmla="*/ 214448 h 250031"/>
                <a:gd name="connsiteX57" fmla="*/ 226648 w 250031"/>
                <a:gd name="connsiteY57" fmla="*/ 190635 h 250031"/>
                <a:gd name="connsiteX58" fmla="*/ 238554 w 250031"/>
                <a:gd name="connsiteY58" fmla="*/ 178729 h 250031"/>
                <a:gd name="connsiteX59" fmla="*/ 250460 w 250031"/>
                <a:gd name="connsiteY59" fmla="*/ 190635 h 250031"/>
                <a:gd name="connsiteX60" fmla="*/ 95679 w 250031"/>
                <a:gd name="connsiteY60" fmla="*/ 35854 h 250031"/>
                <a:gd name="connsiteX61" fmla="*/ 83773 w 250031"/>
                <a:gd name="connsiteY61" fmla="*/ 47760 h 250031"/>
                <a:gd name="connsiteX62" fmla="*/ 71867 w 250031"/>
                <a:gd name="connsiteY62" fmla="*/ 35854 h 250031"/>
                <a:gd name="connsiteX63" fmla="*/ 71867 w 250031"/>
                <a:gd name="connsiteY63" fmla="*/ 12041 h 250031"/>
                <a:gd name="connsiteX64" fmla="*/ 83773 w 250031"/>
                <a:gd name="connsiteY64" fmla="*/ 135 h 250031"/>
                <a:gd name="connsiteX65" fmla="*/ 95679 w 250031"/>
                <a:gd name="connsiteY65" fmla="*/ 12041 h 250031"/>
                <a:gd name="connsiteX66" fmla="*/ 24242 w 250031"/>
                <a:gd name="connsiteY66" fmla="*/ 119198 h 250031"/>
                <a:gd name="connsiteX67" fmla="*/ 12335 w 250031"/>
                <a:gd name="connsiteY67" fmla="*/ 131104 h 250031"/>
                <a:gd name="connsiteX68" fmla="*/ 429 w 250031"/>
                <a:gd name="connsiteY68" fmla="*/ 119198 h 250031"/>
                <a:gd name="connsiteX69" fmla="*/ 429 w 250031"/>
                <a:gd name="connsiteY69" fmla="*/ 95385 h 250031"/>
                <a:gd name="connsiteX70" fmla="*/ 12335 w 250031"/>
                <a:gd name="connsiteY70" fmla="*/ 83479 h 250031"/>
                <a:gd name="connsiteX71" fmla="*/ 24242 w 250031"/>
                <a:gd name="connsiteY71" fmla="*/ 95385 h 25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50031" h="250031">
                  <a:moveTo>
                    <a:pt x="119492" y="226354"/>
                  </a:moveTo>
                  <a:lnTo>
                    <a:pt x="131398" y="226354"/>
                  </a:lnTo>
                  <a:moveTo>
                    <a:pt x="196882" y="154916"/>
                  </a:moveTo>
                  <a:cubicBezTo>
                    <a:pt x="196882" y="115463"/>
                    <a:pt x="164898" y="83479"/>
                    <a:pt x="125445" y="83479"/>
                  </a:cubicBezTo>
                  <a:cubicBezTo>
                    <a:pt x="85991" y="83479"/>
                    <a:pt x="54007" y="115463"/>
                    <a:pt x="54007" y="154916"/>
                  </a:cubicBezTo>
                  <a:lnTo>
                    <a:pt x="54007" y="178729"/>
                  </a:lnTo>
                  <a:cubicBezTo>
                    <a:pt x="54007" y="218182"/>
                    <a:pt x="85991" y="250166"/>
                    <a:pt x="125445" y="250166"/>
                  </a:cubicBezTo>
                  <a:cubicBezTo>
                    <a:pt x="164898" y="250166"/>
                    <a:pt x="196882" y="218182"/>
                    <a:pt x="196882" y="178729"/>
                  </a:cubicBezTo>
                  <a:close/>
                  <a:moveTo>
                    <a:pt x="54007" y="154690"/>
                  </a:moveTo>
                  <a:cubicBezTo>
                    <a:pt x="69342" y="153368"/>
                    <a:pt x="95679" y="137057"/>
                    <a:pt x="95679" y="113244"/>
                  </a:cubicBezTo>
                  <a:cubicBezTo>
                    <a:pt x="113538" y="143010"/>
                    <a:pt x="137351" y="154916"/>
                    <a:pt x="173070" y="154916"/>
                  </a:cubicBezTo>
                  <a:lnTo>
                    <a:pt x="196882" y="154916"/>
                  </a:lnTo>
                  <a:moveTo>
                    <a:pt x="54007" y="182134"/>
                  </a:moveTo>
                  <a:cubicBezTo>
                    <a:pt x="54007" y="193397"/>
                    <a:pt x="75034" y="202541"/>
                    <a:pt x="88737" y="202541"/>
                  </a:cubicBezTo>
                  <a:cubicBezTo>
                    <a:pt x="101184" y="203630"/>
                    <a:pt x="112211" y="194556"/>
                    <a:pt x="113538" y="182134"/>
                  </a:cubicBezTo>
                  <a:cubicBezTo>
                    <a:pt x="113538" y="170858"/>
                    <a:pt x="102429" y="166823"/>
                    <a:pt x="88737" y="166823"/>
                  </a:cubicBezTo>
                  <a:cubicBezTo>
                    <a:pt x="75045" y="166823"/>
                    <a:pt x="54007" y="170858"/>
                    <a:pt x="54007" y="182134"/>
                  </a:cubicBezTo>
                  <a:close/>
                  <a:moveTo>
                    <a:pt x="196882" y="182134"/>
                  </a:moveTo>
                  <a:cubicBezTo>
                    <a:pt x="196882" y="193397"/>
                    <a:pt x="175856" y="202541"/>
                    <a:pt x="162152" y="202541"/>
                  </a:cubicBezTo>
                  <a:cubicBezTo>
                    <a:pt x="149706" y="203630"/>
                    <a:pt x="138679" y="194556"/>
                    <a:pt x="137351" y="182134"/>
                  </a:cubicBezTo>
                  <a:cubicBezTo>
                    <a:pt x="137351" y="170858"/>
                    <a:pt x="148460" y="166823"/>
                    <a:pt x="162152" y="166823"/>
                  </a:cubicBezTo>
                  <a:cubicBezTo>
                    <a:pt x="175844" y="166823"/>
                    <a:pt x="196882" y="170858"/>
                    <a:pt x="196882" y="182134"/>
                  </a:cubicBezTo>
                  <a:close/>
                  <a:moveTo>
                    <a:pt x="137351" y="178729"/>
                  </a:moveTo>
                  <a:lnTo>
                    <a:pt x="113538" y="178729"/>
                  </a:lnTo>
                  <a:moveTo>
                    <a:pt x="226648" y="135"/>
                  </a:moveTo>
                  <a:lnTo>
                    <a:pt x="232601" y="135"/>
                  </a:lnTo>
                  <a:cubicBezTo>
                    <a:pt x="235889" y="135"/>
                    <a:pt x="238554" y="2800"/>
                    <a:pt x="238554" y="6088"/>
                  </a:cubicBezTo>
                  <a:lnTo>
                    <a:pt x="238554" y="47760"/>
                  </a:lnTo>
                  <a:moveTo>
                    <a:pt x="226648" y="47760"/>
                  </a:moveTo>
                  <a:lnTo>
                    <a:pt x="250460" y="47760"/>
                  </a:lnTo>
                  <a:moveTo>
                    <a:pt x="226648" y="83479"/>
                  </a:moveTo>
                  <a:lnTo>
                    <a:pt x="232601" y="83479"/>
                  </a:lnTo>
                  <a:cubicBezTo>
                    <a:pt x="235889" y="83479"/>
                    <a:pt x="238554" y="86144"/>
                    <a:pt x="238554" y="89432"/>
                  </a:cubicBezTo>
                  <a:lnTo>
                    <a:pt x="238554" y="131104"/>
                  </a:lnTo>
                  <a:moveTo>
                    <a:pt x="226648" y="131104"/>
                  </a:moveTo>
                  <a:lnTo>
                    <a:pt x="250460" y="131104"/>
                  </a:lnTo>
                  <a:moveTo>
                    <a:pt x="429" y="135"/>
                  </a:moveTo>
                  <a:lnTo>
                    <a:pt x="6382" y="135"/>
                  </a:lnTo>
                  <a:cubicBezTo>
                    <a:pt x="9670" y="135"/>
                    <a:pt x="12335" y="2800"/>
                    <a:pt x="12335" y="6088"/>
                  </a:cubicBezTo>
                  <a:lnTo>
                    <a:pt x="12335" y="47760"/>
                  </a:lnTo>
                  <a:moveTo>
                    <a:pt x="429" y="47760"/>
                  </a:moveTo>
                  <a:lnTo>
                    <a:pt x="24242" y="47760"/>
                  </a:lnTo>
                  <a:moveTo>
                    <a:pt x="429" y="178729"/>
                  </a:moveTo>
                  <a:lnTo>
                    <a:pt x="6382" y="178729"/>
                  </a:lnTo>
                  <a:cubicBezTo>
                    <a:pt x="9670" y="178729"/>
                    <a:pt x="12335" y="181394"/>
                    <a:pt x="12335" y="184682"/>
                  </a:cubicBezTo>
                  <a:lnTo>
                    <a:pt x="12335" y="226354"/>
                  </a:lnTo>
                  <a:moveTo>
                    <a:pt x="429" y="226354"/>
                  </a:moveTo>
                  <a:lnTo>
                    <a:pt x="24242" y="226354"/>
                  </a:lnTo>
                  <a:moveTo>
                    <a:pt x="179023" y="35854"/>
                  </a:moveTo>
                  <a:cubicBezTo>
                    <a:pt x="179023" y="42430"/>
                    <a:pt x="173693" y="47760"/>
                    <a:pt x="167117" y="47760"/>
                  </a:cubicBezTo>
                  <a:cubicBezTo>
                    <a:pt x="160540" y="47760"/>
                    <a:pt x="155210" y="42430"/>
                    <a:pt x="155210" y="35854"/>
                  </a:cubicBezTo>
                  <a:lnTo>
                    <a:pt x="155210" y="12041"/>
                  </a:lnTo>
                  <a:cubicBezTo>
                    <a:pt x="155210" y="5465"/>
                    <a:pt x="160540" y="135"/>
                    <a:pt x="167117" y="135"/>
                  </a:cubicBezTo>
                  <a:cubicBezTo>
                    <a:pt x="173693" y="135"/>
                    <a:pt x="179023" y="5465"/>
                    <a:pt x="179023" y="12041"/>
                  </a:cubicBezTo>
                  <a:close/>
                  <a:moveTo>
                    <a:pt x="250460" y="214448"/>
                  </a:moveTo>
                  <a:cubicBezTo>
                    <a:pt x="250460" y="221024"/>
                    <a:pt x="245130" y="226354"/>
                    <a:pt x="238554" y="226354"/>
                  </a:cubicBezTo>
                  <a:cubicBezTo>
                    <a:pt x="231978" y="226354"/>
                    <a:pt x="226648" y="221024"/>
                    <a:pt x="226648" y="214448"/>
                  </a:cubicBezTo>
                  <a:lnTo>
                    <a:pt x="226648" y="190635"/>
                  </a:lnTo>
                  <a:cubicBezTo>
                    <a:pt x="226648" y="184059"/>
                    <a:pt x="231978" y="178729"/>
                    <a:pt x="238554" y="178729"/>
                  </a:cubicBezTo>
                  <a:cubicBezTo>
                    <a:pt x="245130" y="178729"/>
                    <a:pt x="250460" y="184059"/>
                    <a:pt x="250460" y="190635"/>
                  </a:cubicBezTo>
                  <a:close/>
                  <a:moveTo>
                    <a:pt x="95679" y="35854"/>
                  </a:moveTo>
                  <a:cubicBezTo>
                    <a:pt x="95679" y="42430"/>
                    <a:pt x="90349" y="47760"/>
                    <a:pt x="83773" y="47760"/>
                  </a:cubicBezTo>
                  <a:cubicBezTo>
                    <a:pt x="77197" y="47760"/>
                    <a:pt x="71867" y="42430"/>
                    <a:pt x="71867" y="35854"/>
                  </a:cubicBezTo>
                  <a:lnTo>
                    <a:pt x="71867" y="12041"/>
                  </a:lnTo>
                  <a:cubicBezTo>
                    <a:pt x="71867" y="5465"/>
                    <a:pt x="77197" y="135"/>
                    <a:pt x="83773" y="135"/>
                  </a:cubicBezTo>
                  <a:cubicBezTo>
                    <a:pt x="90349" y="135"/>
                    <a:pt x="95679" y="5465"/>
                    <a:pt x="95679" y="12041"/>
                  </a:cubicBezTo>
                  <a:close/>
                  <a:moveTo>
                    <a:pt x="24242" y="119198"/>
                  </a:moveTo>
                  <a:cubicBezTo>
                    <a:pt x="24242" y="125774"/>
                    <a:pt x="18911" y="131104"/>
                    <a:pt x="12335" y="131104"/>
                  </a:cubicBezTo>
                  <a:cubicBezTo>
                    <a:pt x="5759" y="131104"/>
                    <a:pt x="429" y="125774"/>
                    <a:pt x="429" y="119198"/>
                  </a:cubicBezTo>
                  <a:lnTo>
                    <a:pt x="429" y="95385"/>
                  </a:lnTo>
                  <a:cubicBezTo>
                    <a:pt x="429" y="88809"/>
                    <a:pt x="5759" y="83479"/>
                    <a:pt x="12335" y="83479"/>
                  </a:cubicBezTo>
                  <a:cubicBezTo>
                    <a:pt x="18911" y="83479"/>
                    <a:pt x="24242" y="88809"/>
                    <a:pt x="24242" y="95385"/>
                  </a:cubicBezTo>
                  <a:close/>
                </a:path>
              </a:pathLst>
            </a:custGeom>
            <a:noFill/>
            <a:ln w="19050" cap="rnd">
              <a:solidFill>
                <a:srgbClr val="FB6762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36901A46-8AFF-7296-F310-F37F0024EC40}"/>
                </a:ext>
              </a:extLst>
            </p:cNvPr>
            <p:cNvSpPr/>
            <p:nvPr/>
          </p:nvSpPr>
          <p:spPr>
            <a:xfrm>
              <a:off x="5360014" y="4063603"/>
              <a:ext cx="271820" cy="273843"/>
            </a:xfrm>
            <a:custGeom>
              <a:avLst/>
              <a:gdLst>
                <a:gd name="connsiteX0" fmla="*/ 93655 w 271820"/>
                <a:gd name="connsiteY0" fmla="*/ 71732 h 273843"/>
                <a:gd name="connsiteX1" fmla="*/ 93655 w 271820"/>
                <a:gd name="connsiteY1" fmla="*/ 14034 h 273843"/>
                <a:gd name="connsiteX2" fmla="*/ 107396 w 271820"/>
                <a:gd name="connsiteY2" fmla="*/ 294 h 273843"/>
                <a:gd name="connsiteX3" fmla="*/ 258509 w 271820"/>
                <a:gd name="connsiteY3" fmla="*/ 294 h 273843"/>
                <a:gd name="connsiteX4" fmla="*/ 272250 w 271820"/>
                <a:gd name="connsiteY4" fmla="*/ 14034 h 273843"/>
                <a:gd name="connsiteX5" fmla="*/ 272250 w 271820"/>
                <a:gd name="connsiteY5" fmla="*/ 117523 h 273843"/>
                <a:gd name="connsiteX6" fmla="*/ 258509 w 271820"/>
                <a:gd name="connsiteY6" fmla="*/ 131263 h 273843"/>
                <a:gd name="connsiteX7" fmla="*/ 193251 w 271820"/>
                <a:gd name="connsiteY7" fmla="*/ 131263 h 273843"/>
                <a:gd name="connsiteX8" fmla="*/ 141732 w 271820"/>
                <a:gd name="connsiteY8" fmla="*/ 166982 h 273843"/>
                <a:gd name="connsiteX9" fmla="*/ 141732 w 271820"/>
                <a:gd name="connsiteY9" fmla="*/ 131263 h 273843"/>
                <a:gd name="connsiteX10" fmla="*/ 119302 w 271820"/>
                <a:gd name="connsiteY10" fmla="*/ 131263 h 273843"/>
                <a:gd name="connsiteX11" fmla="*/ 129826 w 271820"/>
                <a:gd name="connsiteY11" fmla="*/ 36013 h 273843"/>
                <a:gd name="connsiteX12" fmla="*/ 236066 w 271820"/>
                <a:gd name="connsiteY12" fmla="*/ 36013 h 273843"/>
                <a:gd name="connsiteX13" fmla="*/ 129826 w 271820"/>
                <a:gd name="connsiteY13" fmla="*/ 65778 h 273843"/>
                <a:gd name="connsiteX14" fmla="*/ 236066 w 271820"/>
                <a:gd name="connsiteY14" fmla="*/ 65778 h 273843"/>
                <a:gd name="connsiteX15" fmla="*/ 129826 w 271820"/>
                <a:gd name="connsiteY15" fmla="*/ 95544 h 273843"/>
                <a:gd name="connsiteX16" fmla="*/ 196693 w 271820"/>
                <a:gd name="connsiteY16" fmla="*/ 95544 h 273843"/>
                <a:gd name="connsiteX17" fmla="*/ 140757 w 271820"/>
                <a:gd name="connsiteY17" fmla="*/ 261387 h 273843"/>
                <a:gd name="connsiteX18" fmla="*/ 128005 w 271820"/>
                <a:gd name="connsiteY18" fmla="*/ 274138 h 273843"/>
                <a:gd name="connsiteX19" fmla="*/ 13193 w 271820"/>
                <a:gd name="connsiteY19" fmla="*/ 274138 h 273843"/>
                <a:gd name="connsiteX20" fmla="*/ 429 w 271820"/>
                <a:gd name="connsiteY20" fmla="*/ 261387 h 273843"/>
                <a:gd name="connsiteX21" fmla="*/ 429 w 271820"/>
                <a:gd name="connsiteY21" fmla="*/ 229489 h 273843"/>
                <a:gd name="connsiteX22" fmla="*/ 70593 w 271820"/>
                <a:gd name="connsiteY22" fmla="*/ 159326 h 273843"/>
                <a:gd name="connsiteX23" fmla="*/ 140757 w 271820"/>
                <a:gd name="connsiteY23" fmla="*/ 229489 h 273843"/>
                <a:gd name="connsiteX24" fmla="*/ 43804 w 271820"/>
                <a:gd name="connsiteY24" fmla="*/ 202700 h 273843"/>
                <a:gd name="connsiteX25" fmla="*/ 46781 w 271820"/>
                <a:gd name="connsiteY25" fmla="*/ 205677 h 273843"/>
                <a:gd name="connsiteX26" fmla="*/ 49757 w 271820"/>
                <a:gd name="connsiteY26" fmla="*/ 202700 h 273843"/>
                <a:gd name="connsiteX27" fmla="*/ 46781 w 271820"/>
                <a:gd name="connsiteY27" fmla="*/ 199724 h 273843"/>
                <a:gd name="connsiteX28" fmla="*/ 43804 w 271820"/>
                <a:gd name="connsiteY28" fmla="*/ 202700 h 273843"/>
                <a:gd name="connsiteX29" fmla="*/ 91429 w 271820"/>
                <a:gd name="connsiteY29" fmla="*/ 202629 h 273843"/>
                <a:gd name="connsiteX30" fmla="*/ 94406 w 271820"/>
                <a:gd name="connsiteY30" fmla="*/ 205605 h 273843"/>
                <a:gd name="connsiteX31" fmla="*/ 97382 w 271820"/>
                <a:gd name="connsiteY31" fmla="*/ 202629 h 273843"/>
                <a:gd name="connsiteX32" fmla="*/ 94406 w 271820"/>
                <a:gd name="connsiteY32" fmla="*/ 199652 h 273843"/>
                <a:gd name="connsiteX33" fmla="*/ 91429 w 271820"/>
                <a:gd name="connsiteY33" fmla="*/ 202629 h 273843"/>
                <a:gd name="connsiteX34" fmla="*/ 70593 w 271820"/>
                <a:gd name="connsiteY34" fmla="*/ 159326 h 273843"/>
                <a:gd name="connsiteX35" fmla="*/ 70593 w 271820"/>
                <a:gd name="connsiteY35" fmla="*/ 133811 h 273843"/>
                <a:gd name="connsiteX36" fmla="*/ 51459 w 271820"/>
                <a:gd name="connsiteY36" fmla="*/ 114678 h 273843"/>
                <a:gd name="connsiteX37" fmla="*/ 70593 w 271820"/>
                <a:gd name="connsiteY37" fmla="*/ 133811 h 273843"/>
                <a:gd name="connsiteX38" fmla="*/ 89727 w 271820"/>
                <a:gd name="connsiteY38" fmla="*/ 114678 h 273843"/>
                <a:gd name="connsiteX39" fmla="*/ 70593 w 271820"/>
                <a:gd name="connsiteY39" fmla="*/ 95544 h 273843"/>
                <a:gd name="connsiteX40" fmla="*/ 51460 w 271820"/>
                <a:gd name="connsiteY40" fmla="*/ 114678 h 273843"/>
                <a:gd name="connsiteX41" fmla="*/ 429 w 271820"/>
                <a:gd name="connsiteY41" fmla="*/ 242169 h 273843"/>
                <a:gd name="connsiteX42" fmla="*/ 140757 w 271820"/>
                <a:gd name="connsiteY42" fmla="*/ 242169 h 27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1820" h="273843">
                  <a:moveTo>
                    <a:pt x="93655" y="71732"/>
                  </a:moveTo>
                  <a:lnTo>
                    <a:pt x="93655" y="14034"/>
                  </a:lnTo>
                  <a:cubicBezTo>
                    <a:pt x="93655" y="6445"/>
                    <a:pt x="99807" y="294"/>
                    <a:pt x="107396" y="294"/>
                  </a:cubicBezTo>
                  <a:lnTo>
                    <a:pt x="258509" y="294"/>
                  </a:lnTo>
                  <a:cubicBezTo>
                    <a:pt x="266097" y="294"/>
                    <a:pt x="272250" y="6445"/>
                    <a:pt x="272250" y="14034"/>
                  </a:cubicBezTo>
                  <a:lnTo>
                    <a:pt x="272250" y="117523"/>
                  </a:lnTo>
                  <a:cubicBezTo>
                    <a:pt x="272250" y="125112"/>
                    <a:pt x="266097" y="131263"/>
                    <a:pt x="258509" y="131263"/>
                  </a:cubicBezTo>
                  <a:lnTo>
                    <a:pt x="193251" y="131263"/>
                  </a:lnTo>
                  <a:lnTo>
                    <a:pt x="141732" y="166982"/>
                  </a:lnTo>
                  <a:lnTo>
                    <a:pt x="141732" y="131263"/>
                  </a:lnTo>
                  <a:lnTo>
                    <a:pt x="119302" y="131263"/>
                  </a:lnTo>
                  <a:moveTo>
                    <a:pt x="129826" y="36013"/>
                  </a:moveTo>
                  <a:lnTo>
                    <a:pt x="236066" y="36013"/>
                  </a:lnTo>
                  <a:moveTo>
                    <a:pt x="129826" y="65778"/>
                  </a:moveTo>
                  <a:lnTo>
                    <a:pt x="236066" y="65778"/>
                  </a:lnTo>
                  <a:moveTo>
                    <a:pt x="129826" y="95544"/>
                  </a:moveTo>
                  <a:lnTo>
                    <a:pt x="196693" y="95544"/>
                  </a:lnTo>
                  <a:moveTo>
                    <a:pt x="140757" y="261387"/>
                  </a:moveTo>
                  <a:cubicBezTo>
                    <a:pt x="140750" y="268426"/>
                    <a:pt x="135045" y="274131"/>
                    <a:pt x="128005" y="274138"/>
                  </a:cubicBezTo>
                  <a:lnTo>
                    <a:pt x="13193" y="274138"/>
                  </a:lnTo>
                  <a:cubicBezTo>
                    <a:pt x="6149" y="274138"/>
                    <a:pt x="436" y="268430"/>
                    <a:pt x="429" y="261387"/>
                  </a:cubicBezTo>
                  <a:lnTo>
                    <a:pt x="429" y="229489"/>
                  </a:lnTo>
                  <a:cubicBezTo>
                    <a:pt x="429" y="190739"/>
                    <a:pt x="31842" y="159326"/>
                    <a:pt x="70593" y="159326"/>
                  </a:cubicBezTo>
                  <a:cubicBezTo>
                    <a:pt x="109344" y="159326"/>
                    <a:pt x="140757" y="190739"/>
                    <a:pt x="140757" y="229489"/>
                  </a:cubicBezTo>
                  <a:close/>
                  <a:moveTo>
                    <a:pt x="43804" y="202700"/>
                  </a:moveTo>
                  <a:cubicBezTo>
                    <a:pt x="43804" y="204344"/>
                    <a:pt x="45136" y="205677"/>
                    <a:pt x="46781" y="205677"/>
                  </a:cubicBezTo>
                  <a:cubicBezTo>
                    <a:pt x="48425" y="205677"/>
                    <a:pt x="49757" y="204344"/>
                    <a:pt x="49757" y="202700"/>
                  </a:cubicBezTo>
                  <a:cubicBezTo>
                    <a:pt x="49757" y="201056"/>
                    <a:pt x="48425" y="199724"/>
                    <a:pt x="46781" y="199724"/>
                  </a:cubicBezTo>
                  <a:cubicBezTo>
                    <a:pt x="45136" y="199724"/>
                    <a:pt x="43804" y="201056"/>
                    <a:pt x="43804" y="202700"/>
                  </a:cubicBezTo>
                  <a:moveTo>
                    <a:pt x="91429" y="202629"/>
                  </a:moveTo>
                  <a:cubicBezTo>
                    <a:pt x="91429" y="204273"/>
                    <a:pt x="92761" y="205605"/>
                    <a:pt x="94406" y="205605"/>
                  </a:cubicBezTo>
                  <a:cubicBezTo>
                    <a:pt x="96050" y="205605"/>
                    <a:pt x="97382" y="204273"/>
                    <a:pt x="97382" y="202629"/>
                  </a:cubicBezTo>
                  <a:cubicBezTo>
                    <a:pt x="97382" y="200985"/>
                    <a:pt x="96050" y="199652"/>
                    <a:pt x="94406" y="199652"/>
                  </a:cubicBezTo>
                  <a:cubicBezTo>
                    <a:pt x="92761" y="199652"/>
                    <a:pt x="91429" y="200985"/>
                    <a:pt x="91429" y="202629"/>
                  </a:cubicBezTo>
                  <a:moveTo>
                    <a:pt x="70593" y="159326"/>
                  </a:moveTo>
                  <a:lnTo>
                    <a:pt x="70593" y="133811"/>
                  </a:lnTo>
                  <a:moveTo>
                    <a:pt x="51459" y="114678"/>
                  </a:moveTo>
                  <a:cubicBezTo>
                    <a:pt x="51460" y="125245"/>
                    <a:pt x="60026" y="133811"/>
                    <a:pt x="70593" y="133811"/>
                  </a:cubicBezTo>
                  <a:cubicBezTo>
                    <a:pt x="81160" y="133811"/>
                    <a:pt x="89727" y="125245"/>
                    <a:pt x="89727" y="114678"/>
                  </a:cubicBezTo>
                  <a:cubicBezTo>
                    <a:pt x="89727" y="104110"/>
                    <a:pt x="81160" y="95544"/>
                    <a:pt x="70593" y="95544"/>
                  </a:cubicBezTo>
                  <a:cubicBezTo>
                    <a:pt x="60026" y="95544"/>
                    <a:pt x="51460" y="104110"/>
                    <a:pt x="51460" y="114678"/>
                  </a:cubicBezTo>
                  <a:moveTo>
                    <a:pt x="429" y="242169"/>
                  </a:moveTo>
                  <a:lnTo>
                    <a:pt x="140757" y="242169"/>
                  </a:lnTo>
                </a:path>
              </a:pathLst>
            </a:custGeom>
            <a:noFill/>
            <a:ln w="19050" cap="rnd">
              <a:solidFill>
                <a:srgbClr val="A6DA3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4451F551-2C26-8146-5C7C-3F02D5798E7A}"/>
                </a:ext>
              </a:extLst>
            </p:cNvPr>
            <p:cNvSpPr/>
            <p:nvPr/>
          </p:nvSpPr>
          <p:spPr>
            <a:xfrm>
              <a:off x="8619523" y="4092785"/>
              <a:ext cx="267896" cy="215478"/>
            </a:xfrm>
            <a:custGeom>
              <a:avLst/>
              <a:gdLst>
                <a:gd name="connsiteX0" fmla="*/ 233722 w 267896"/>
                <a:gd name="connsiteY0" fmla="*/ 215772 h 215478"/>
                <a:gd name="connsiteX1" fmla="*/ 222072 w 267896"/>
                <a:gd name="connsiteY1" fmla="*/ 204122 h 215478"/>
                <a:gd name="connsiteX2" fmla="*/ 233722 w 267896"/>
                <a:gd name="connsiteY2" fmla="*/ 192472 h 215478"/>
                <a:gd name="connsiteX3" fmla="*/ 245373 w 267896"/>
                <a:gd name="connsiteY3" fmla="*/ 204122 h 215478"/>
                <a:gd name="connsiteX4" fmla="*/ 233722 w 267896"/>
                <a:gd name="connsiteY4" fmla="*/ 215772 h 215478"/>
                <a:gd name="connsiteX5" fmla="*/ 35710 w 267896"/>
                <a:gd name="connsiteY5" fmla="*/ 215772 h 215478"/>
                <a:gd name="connsiteX6" fmla="*/ 24060 w 267896"/>
                <a:gd name="connsiteY6" fmla="*/ 204122 h 215478"/>
                <a:gd name="connsiteX7" fmla="*/ 35710 w 267896"/>
                <a:gd name="connsiteY7" fmla="*/ 192472 h 215478"/>
                <a:gd name="connsiteX8" fmla="*/ 47360 w 267896"/>
                <a:gd name="connsiteY8" fmla="*/ 204122 h 215478"/>
                <a:gd name="connsiteX9" fmla="*/ 35710 w 267896"/>
                <a:gd name="connsiteY9" fmla="*/ 215772 h 215478"/>
                <a:gd name="connsiteX10" fmla="*/ 12421 w 267896"/>
                <a:gd name="connsiteY10" fmla="*/ 29417 h 215478"/>
                <a:gd name="connsiteX11" fmla="*/ 771 w 267896"/>
                <a:gd name="connsiteY11" fmla="*/ 17766 h 215478"/>
                <a:gd name="connsiteX12" fmla="*/ 12421 w 267896"/>
                <a:gd name="connsiteY12" fmla="*/ 6116 h 215478"/>
                <a:gd name="connsiteX13" fmla="*/ 24071 w 267896"/>
                <a:gd name="connsiteY13" fmla="*/ 17766 h 215478"/>
                <a:gd name="connsiteX14" fmla="*/ 12421 w 267896"/>
                <a:gd name="connsiteY14" fmla="*/ 29417 h 215478"/>
                <a:gd name="connsiteX15" fmla="*/ 257023 w 267896"/>
                <a:gd name="connsiteY15" fmla="*/ 64349 h 215478"/>
                <a:gd name="connsiteX16" fmla="*/ 245379 w 267896"/>
                <a:gd name="connsiteY16" fmla="*/ 52704 h 215478"/>
                <a:gd name="connsiteX17" fmla="*/ 257023 w 267896"/>
                <a:gd name="connsiteY17" fmla="*/ 41061 h 215478"/>
                <a:gd name="connsiteX18" fmla="*/ 268667 w 267896"/>
                <a:gd name="connsiteY18" fmla="*/ 52704 h 215478"/>
                <a:gd name="connsiteX19" fmla="*/ 257023 w 267896"/>
                <a:gd name="connsiteY19" fmla="*/ 64349 h 215478"/>
                <a:gd name="connsiteX20" fmla="*/ 198778 w 267896"/>
                <a:gd name="connsiteY20" fmla="*/ 145895 h 215478"/>
                <a:gd name="connsiteX21" fmla="*/ 222078 w 267896"/>
                <a:gd name="connsiteY21" fmla="*/ 145895 h 215478"/>
                <a:gd name="connsiteX22" fmla="*/ 233734 w 267896"/>
                <a:gd name="connsiteY22" fmla="*/ 157527 h 215478"/>
                <a:gd name="connsiteX23" fmla="*/ 233734 w 267896"/>
                <a:gd name="connsiteY23" fmla="*/ 169184 h 215478"/>
                <a:gd name="connsiteX24" fmla="*/ 257011 w 267896"/>
                <a:gd name="connsiteY24" fmla="*/ 87650 h 215478"/>
                <a:gd name="connsiteX25" fmla="*/ 257011 w 267896"/>
                <a:gd name="connsiteY25" fmla="*/ 99294 h 215478"/>
                <a:gd name="connsiteX26" fmla="*/ 245366 w 267896"/>
                <a:gd name="connsiteY26" fmla="*/ 110938 h 215478"/>
                <a:gd name="connsiteX27" fmla="*/ 198778 w 267896"/>
                <a:gd name="connsiteY27" fmla="*/ 110938 h 215478"/>
                <a:gd name="connsiteX28" fmla="*/ 70666 w 267896"/>
                <a:gd name="connsiteY28" fmla="*/ 134227 h 215478"/>
                <a:gd name="connsiteX29" fmla="*/ 47366 w 267896"/>
                <a:gd name="connsiteY29" fmla="*/ 134227 h 215478"/>
                <a:gd name="connsiteX30" fmla="*/ 39121 w 267896"/>
                <a:gd name="connsiteY30" fmla="*/ 137638 h 215478"/>
                <a:gd name="connsiteX31" fmla="*/ 35710 w 267896"/>
                <a:gd name="connsiteY31" fmla="*/ 145883 h 215478"/>
                <a:gd name="connsiteX32" fmla="*/ 35710 w 267896"/>
                <a:gd name="connsiteY32" fmla="*/ 169184 h 215478"/>
                <a:gd name="connsiteX33" fmla="*/ 12433 w 267896"/>
                <a:gd name="connsiteY33" fmla="*/ 52717 h 215478"/>
                <a:gd name="connsiteX34" fmla="*/ 12433 w 267896"/>
                <a:gd name="connsiteY34" fmla="*/ 76005 h 215478"/>
                <a:gd name="connsiteX35" fmla="*/ 24077 w 267896"/>
                <a:gd name="connsiteY35" fmla="*/ 87650 h 215478"/>
                <a:gd name="connsiteX36" fmla="*/ 70666 w 267896"/>
                <a:gd name="connsiteY36" fmla="*/ 87650 h 215478"/>
                <a:gd name="connsiteX37" fmla="*/ 187133 w 267896"/>
                <a:gd name="connsiteY37" fmla="*/ 70171 h 215478"/>
                <a:gd name="connsiteX38" fmla="*/ 82311 w 267896"/>
                <a:gd name="connsiteY38" fmla="*/ 70171 h 215478"/>
                <a:gd name="connsiteX39" fmla="*/ 74069 w 267896"/>
                <a:gd name="connsiteY39" fmla="*/ 73590 h 215478"/>
                <a:gd name="connsiteX40" fmla="*/ 70666 w 267896"/>
                <a:gd name="connsiteY40" fmla="*/ 81839 h 215478"/>
                <a:gd name="connsiteX41" fmla="*/ 70666 w 267896"/>
                <a:gd name="connsiteY41" fmla="*/ 163362 h 215478"/>
                <a:gd name="connsiteX42" fmla="*/ 82311 w 267896"/>
                <a:gd name="connsiteY42" fmla="*/ 175005 h 215478"/>
                <a:gd name="connsiteX43" fmla="*/ 187133 w 267896"/>
                <a:gd name="connsiteY43" fmla="*/ 175005 h 215478"/>
                <a:gd name="connsiteX44" fmla="*/ 198778 w 267896"/>
                <a:gd name="connsiteY44" fmla="*/ 163362 h 215478"/>
                <a:gd name="connsiteX45" fmla="*/ 198778 w 267896"/>
                <a:gd name="connsiteY45" fmla="*/ 81827 h 215478"/>
                <a:gd name="connsiteX46" fmla="*/ 187133 w 267896"/>
                <a:gd name="connsiteY46" fmla="*/ 70184 h 215478"/>
                <a:gd name="connsiteX47" fmla="*/ 134722 w 267896"/>
                <a:gd name="connsiteY47" fmla="*/ 140061 h 215478"/>
                <a:gd name="connsiteX48" fmla="*/ 134722 w 267896"/>
                <a:gd name="connsiteY48" fmla="*/ 122345 h 215478"/>
                <a:gd name="connsiteX49" fmla="*/ 134722 w 267896"/>
                <a:gd name="connsiteY49" fmla="*/ 99556 h 215478"/>
                <a:gd name="connsiteX50" fmla="*/ 144896 w 267896"/>
                <a:gd name="connsiteY50" fmla="*/ 105141 h 215478"/>
                <a:gd name="connsiteX51" fmla="*/ 144896 w 267896"/>
                <a:gd name="connsiteY51" fmla="*/ 116748 h 215478"/>
                <a:gd name="connsiteX52" fmla="*/ 134722 w 267896"/>
                <a:gd name="connsiteY52" fmla="*/ 122333 h 215478"/>
                <a:gd name="connsiteX53" fmla="*/ 123696 w 267896"/>
                <a:gd name="connsiteY53" fmla="*/ 110944 h 215478"/>
                <a:gd name="connsiteX54" fmla="*/ 134722 w 267896"/>
                <a:gd name="connsiteY54" fmla="*/ 99556 h 215478"/>
                <a:gd name="connsiteX55" fmla="*/ 175489 w 267896"/>
                <a:gd name="connsiteY55" fmla="*/ 41061 h 215478"/>
                <a:gd name="connsiteX56" fmla="*/ 134722 w 267896"/>
                <a:gd name="connsiteY56" fmla="*/ 294 h 215478"/>
                <a:gd name="connsiteX57" fmla="*/ 93955 w 267896"/>
                <a:gd name="connsiteY57" fmla="*/ 41061 h 215478"/>
                <a:gd name="connsiteX58" fmla="*/ 93955 w 267896"/>
                <a:gd name="connsiteY58" fmla="*/ 70184 h 215478"/>
                <a:gd name="connsiteX59" fmla="*/ 175489 w 267896"/>
                <a:gd name="connsiteY59" fmla="*/ 70184 h 215478"/>
                <a:gd name="connsiteX60" fmla="*/ 175489 w 267896"/>
                <a:gd name="connsiteY60" fmla="*/ 41061 h 21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7896" h="215478">
                  <a:moveTo>
                    <a:pt x="233722" y="215772"/>
                  </a:moveTo>
                  <a:cubicBezTo>
                    <a:pt x="227288" y="215772"/>
                    <a:pt x="222072" y="210556"/>
                    <a:pt x="222072" y="204122"/>
                  </a:cubicBezTo>
                  <a:cubicBezTo>
                    <a:pt x="222072" y="197688"/>
                    <a:pt x="227288" y="192472"/>
                    <a:pt x="233722" y="192472"/>
                  </a:cubicBezTo>
                  <a:cubicBezTo>
                    <a:pt x="240157" y="192472"/>
                    <a:pt x="245373" y="197688"/>
                    <a:pt x="245373" y="204122"/>
                  </a:cubicBezTo>
                  <a:cubicBezTo>
                    <a:pt x="245373" y="210556"/>
                    <a:pt x="240157" y="215772"/>
                    <a:pt x="233722" y="215772"/>
                  </a:cubicBezTo>
                  <a:close/>
                  <a:moveTo>
                    <a:pt x="35710" y="215772"/>
                  </a:moveTo>
                  <a:cubicBezTo>
                    <a:pt x="29276" y="215772"/>
                    <a:pt x="24060" y="210556"/>
                    <a:pt x="24060" y="204122"/>
                  </a:cubicBezTo>
                  <a:cubicBezTo>
                    <a:pt x="24060" y="197688"/>
                    <a:pt x="29276" y="192472"/>
                    <a:pt x="35710" y="192472"/>
                  </a:cubicBezTo>
                  <a:cubicBezTo>
                    <a:pt x="42144" y="192472"/>
                    <a:pt x="47360" y="197688"/>
                    <a:pt x="47360" y="204122"/>
                  </a:cubicBezTo>
                  <a:cubicBezTo>
                    <a:pt x="47360" y="210556"/>
                    <a:pt x="42144" y="215772"/>
                    <a:pt x="35710" y="215772"/>
                  </a:cubicBezTo>
                  <a:close/>
                  <a:moveTo>
                    <a:pt x="12421" y="29417"/>
                  </a:moveTo>
                  <a:cubicBezTo>
                    <a:pt x="5987" y="29417"/>
                    <a:pt x="771" y="24200"/>
                    <a:pt x="771" y="17766"/>
                  </a:cubicBezTo>
                  <a:cubicBezTo>
                    <a:pt x="771" y="11332"/>
                    <a:pt x="5987" y="6116"/>
                    <a:pt x="12421" y="6116"/>
                  </a:cubicBezTo>
                  <a:cubicBezTo>
                    <a:pt x="18855" y="6116"/>
                    <a:pt x="24071" y="11332"/>
                    <a:pt x="24071" y="17766"/>
                  </a:cubicBezTo>
                  <a:cubicBezTo>
                    <a:pt x="24071" y="24200"/>
                    <a:pt x="18855" y="29417"/>
                    <a:pt x="12421" y="29417"/>
                  </a:cubicBezTo>
                  <a:close/>
                  <a:moveTo>
                    <a:pt x="257023" y="64349"/>
                  </a:moveTo>
                  <a:cubicBezTo>
                    <a:pt x="250592" y="64349"/>
                    <a:pt x="245379" y="59136"/>
                    <a:pt x="245379" y="52704"/>
                  </a:cubicBezTo>
                  <a:cubicBezTo>
                    <a:pt x="245379" y="46274"/>
                    <a:pt x="250592" y="41061"/>
                    <a:pt x="257023" y="41061"/>
                  </a:cubicBezTo>
                  <a:cubicBezTo>
                    <a:pt x="263454" y="41061"/>
                    <a:pt x="268667" y="46274"/>
                    <a:pt x="268667" y="52704"/>
                  </a:cubicBezTo>
                  <a:cubicBezTo>
                    <a:pt x="268667" y="59136"/>
                    <a:pt x="263454" y="64349"/>
                    <a:pt x="257023" y="64349"/>
                  </a:cubicBezTo>
                  <a:close/>
                  <a:moveTo>
                    <a:pt x="198778" y="145895"/>
                  </a:moveTo>
                  <a:lnTo>
                    <a:pt x="222078" y="145895"/>
                  </a:lnTo>
                  <a:cubicBezTo>
                    <a:pt x="228508" y="145895"/>
                    <a:pt x="233734" y="151098"/>
                    <a:pt x="233734" y="157527"/>
                  </a:cubicBezTo>
                  <a:lnTo>
                    <a:pt x="233734" y="169184"/>
                  </a:lnTo>
                  <a:moveTo>
                    <a:pt x="257011" y="87650"/>
                  </a:moveTo>
                  <a:lnTo>
                    <a:pt x="257011" y="99294"/>
                  </a:lnTo>
                  <a:cubicBezTo>
                    <a:pt x="257011" y="105723"/>
                    <a:pt x="251797" y="110938"/>
                    <a:pt x="245366" y="110938"/>
                  </a:cubicBezTo>
                  <a:lnTo>
                    <a:pt x="198778" y="110938"/>
                  </a:lnTo>
                  <a:moveTo>
                    <a:pt x="70666" y="134227"/>
                  </a:moveTo>
                  <a:lnTo>
                    <a:pt x="47366" y="134227"/>
                  </a:lnTo>
                  <a:cubicBezTo>
                    <a:pt x="44274" y="134224"/>
                    <a:pt x="41307" y="135451"/>
                    <a:pt x="39121" y="137638"/>
                  </a:cubicBezTo>
                  <a:cubicBezTo>
                    <a:pt x="36934" y="139824"/>
                    <a:pt x="35707" y="142791"/>
                    <a:pt x="35710" y="145883"/>
                  </a:cubicBezTo>
                  <a:lnTo>
                    <a:pt x="35710" y="169184"/>
                  </a:lnTo>
                  <a:moveTo>
                    <a:pt x="12433" y="52717"/>
                  </a:moveTo>
                  <a:lnTo>
                    <a:pt x="12433" y="76005"/>
                  </a:lnTo>
                  <a:cubicBezTo>
                    <a:pt x="12433" y="82435"/>
                    <a:pt x="17636" y="87650"/>
                    <a:pt x="24077" y="87650"/>
                  </a:cubicBezTo>
                  <a:lnTo>
                    <a:pt x="70666" y="87650"/>
                  </a:lnTo>
                  <a:moveTo>
                    <a:pt x="187133" y="70171"/>
                  </a:moveTo>
                  <a:lnTo>
                    <a:pt x="82311" y="70171"/>
                  </a:lnTo>
                  <a:cubicBezTo>
                    <a:pt x="79218" y="70171"/>
                    <a:pt x="76253" y="71401"/>
                    <a:pt x="74069" y="73590"/>
                  </a:cubicBezTo>
                  <a:cubicBezTo>
                    <a:pt x="71884" y="75779"/>
                    <a:pt x="70660" y="78747"/>
                    <a:pt x="70666" y="81839"/>
                  </a:cubicBezTo>
                  <a:lnTo>
                    <a:pt x="70666" y="163362"/>
                  </a:lnTo>
                  <a:cubicBezTo>
                    <a:pt x="70666" y="169790"/>
                    <a:pt x="75881" y="175005"/>
                    <a:pt x="82311" y="175005"/>
                  </a:cubicBezTo>
                  <a:lnTo>
                    <a:pt x="187133" y="175005"/>
                  </a:lnTo>
                  <a:cubicBezTo>
                    <a:pt x="193563" y="175005"/>
                    <a:pt x="198778" y="169790"/>
                    <a:pt x="198778" y="163362"/>
                  </a:cubicBezTo>
                  <a:lnTo>
                    <a:pt x="198778" y="81827"/>
                  </a:lnTo>
                  <a:cubicBezTo>
                    <a:pt x="198778" y="75397"/>
                    <a:pt x="193565" y="70184"/>
                    <a:pt x="187133" y="70184"/>
                  </a:cubicBezTo>
                  <a:close/>
                  <a:moveTo>
                    <a:pt x="134722" y="140061"/>
                  </a:moveTo>
                  <a:lnTo>
                    <a:pt x="134722" y="122345"/>
                  </a:lnTo>
                  <a:moveTo>
                    <a:pt x="134722" y="99556"/>
                  </a:moveTo>
                  <a:cubicBezTo>
                    <a:pt x="138879" y="99422"/>
                    <a:pt x="142778" y="101562"/>
                    <a:pt x="144896" y="105141"/>
                  </a:cubicBezTo>
                  <a:cubicBezTo>
                    <a:pt x="147014" y="108720"/>
                    <a:pt x="147014" y="113168"/>
                    <a:pt x="144896" y="116748"/>
                  </a:cubicBezTo>
                  <a:cubicBezTo>
                    <a:pt x="142778" y="120326"/>
                    <a:pt x="138879" y="122467"/>
                    <a:pt x="134722" y="122333"/>
                  </a:cubicBezTo>
                  <a:cubicBezTo>
                    <a:pt x="128576" y="122134"/>
                    <a:pt x="123696" y="117093"/>
                    <a:pt x="123696" y="110944"/>
                  </a:cubicBezTo>
                  <a:cubicBezTo>
                    <a:pt x="123696" y="104795"/>
                    <a:pt x="128576" y="99755"/>
                    <a:pt x="134722" y="99556"/>
                  </a:cubicBezTo>
                  <a:close/>
                  <a:moveTo>
                    <a:pt x="175489" y="41061"/>
                  </a:moveTo>
                  <a:cubicBezTo>
                    <a:pt x="175489" y="18546"/>
                    <a:pt x="157237" y="294"/>
                    <a:pt x="134722" y="294"/>
                  </a:cubicBezTo>
                  <a:cubicBezTo>
                    <a:pt x="112207" y="294"/>
                    <a:pt x="93955" y="18546"/>
                    <a:pt x="93955" y="41061"/>
                  </a:cubicBezTo>
                  <a:lnTo>
                    <a:pt x="93955" y="70184"/>
                  </a:lnTo>
                  <a:lnTo>
                    <a:pt x="175489" y="70184"/>
                  </a:lnTo>
                  <a:lnTo>
                    <a:pt x="175489" y="41061"/>
                  </a:lnTo>
                  <a:close/>
                </a:path>
              </a:pathLst>
            </a:custGeom>
            <a:noFill/>
            <a:ln w="19050" cap="rnd">
              <a:solidFill>
                <a:srgbClr val="FFE711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</p:grpSp>
      <p:cxnSp>
        <p:nvCxnSpPr>
          <p:cNvPr id="5" name="Google Shape;222;p45">
            <a:extLst>
              <a:ext uri="{FF2B5EF4-FFF2-40B4-BE49-F238E27FC236}">
                <a16:creationId xmlns:a16="http://schemas.microsoft.com/office/drawing/2014/main" id="{986C4E85-313A-A251-098C-24C93D1645B0}"/>
              </a:ext>
            </a:extLst>
          </p:cNvPr>
          <p:cNvCxnSpPr/>
          <p:nvPr/>
        </p:nvCxnSpPr>
        <p:spPr>
          <a:xfrm>
            <a:off x="619104" y="33573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24;p45">
            <a:extLst>
              <a:ext uri="{FF2B5EF4-FFF2-40B4-BE49-F238E27FC236}">
                <a16:creationId xmlns:a16="http://schemas.microsoft.com/office/drawing/2014/main" id="{29CB5190-63E5-FA1C-B313-66A7CE4B85FF}"/>
              </a:ext>
            </a:extLst>
          </p:cNvPr>
          <p:cNvSpPr txBox="1">
            <a:spLocks/>
          </p:cNvSpPr>
          <p:nvPr/>
        </p:nvSpPr>
        <p:spPr>
          <a:xfrm>
            <a:off x="2001174" y="960728"/>
            <a:ext cx="5549949" cy="4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None/>
            </a:pPr>
            <a:r>
              <a:rPr lang="es-ES" sz="1900" err="1">
                <a:solidFill>
                  <a:srgbClr val="F4F4F4"/>
                </a:solidFill>
                <a:latin typeface="Roboto"/>
                <a:ea typeface="Roboto"/>
                <a:cs typeface="Roboto"/>
              </a:rPr>
              <a:t>Datasets</a:t>
            </a:r>
            <a:r>
              <a:rPr lang="es-ES" sz="1900">
                <a:solidFill>
                  <a:srgbClr val="F4F4F4"/>
                </a:solidFill>
                <a:latin typeface="Roboto"/>
                <a:ea typeface="Roboto"/>
                <a:cs typeface="Roboto"/>
              </a:rPr>
              <a:t> para Fine-</a:t>
            </a:r>
            <a:r>
              <a:rPr lang="es-ES" sz="1900" err="1">
                <a:solidFill>
                  <a:srgbClr val="F4F4F4"/>
                </a:solidFill>
                <a:latin typeface="Roboto"/>
                <a:ea typeface="Roboto"/>
                <a:cs typeface="Roboto"/>
              </a:rPr>
              <a:t>tuning</a:t>
            </a:r>
            <a:r>
              <a:rPr lang="es-ES" sz="1900">
                <a:solidFill>
                  <a:srgbClr val="F4F4F4"/>
                </a:solidFill>
                <a:latin typeface="Roboto"/>
                <a:ea typeface="Roboto"/>
                <a:cs typeface="Roboto"/>
              </a:rPr>
              <a:t> en Ciberseguridad</a:t>
            </a:r>
            <a:endParaRPr lang="en-US"/>
          </a:p>
          <a:p>
            <a:pPr marL="0" indent="0"/>
            <a:endParaRPr lang="es-ES" b="1"/>
          </a:p>
        </p:txBody>
      </p:sp>
      <p:sp>
        <p:nvSpPr>
          <p:cNvPr id="9" name="Google Shape;221;p45">
            <a:extLst>
              <a:ext uri="{FF2B5EF4-FFF2-40B4-BE49-F238E27FC236}">
                <a16:creationId xmlns:a16="http://schemas.microsoft.com/office/drawing/2014/main" id="{A99EE9BE-7B56-406D-039A-85E264B50D8B}"/>
              </a:ext>
            </a:extLst>
          </p:cNvPr>
          <p:cNvSpPr txBox="1">
            <a:spLocks/>
          </p:cNvSpPr>
          <p:nvPr/>
        </p:nvSpPr>
        <p:spPr>
          <a:xfrm>
            <a:off x="938500" y="416089"/>
            <a:ext cx="6025496" cy="550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FFAB40"/>
                </a:solidFill>
                <a:latin typeface="Montserrat ExtraBold"/>
              </a:rPr>
              <a:t>Datasets </a:t>
            </a:r>
            <a:r>
              <a:rPr lang="en" sz="2400" err="1">
                <a:solidFill>
                  <a:srgbClr val="FFAB40"/>
                </a:solidFill>
                <a:latin typeface="Montserrat ExtraBold"/>
              </a:rPr>
              <a:t>Utilizados</a:t>
            </a:r>
            <a:endParaRPr lang="en-US" sz="2400" err="1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5206749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2BE64F9-785F-360C-1D4A-6060AE9D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25" y="2692093"/>
            <a:ext cx="5276850" cy="231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16FB33-396E-CA0F-519D-340632FF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25" y="4502537"/>
            <a:ext cx="5276850" cy="327744"/>
          </a:xfrm>
          <a:prstGeom prst="rect">
            <a:avLst/>
          </a:prstGeom>
        </p:spPr>
      </p:pic>
      <p:grpSp>
        <p:nvGrpSpPr>
          <p:cNvPr id="6" name="Gráfico 4">
            <a:extLst>
              <a:ext uri="{FF2B5EF4-FFF2-40B4-BE49-F238E27FC236}">
                <a16:creationId xmlns:a16="http://schemas.microsoft.com/office/drawing/2014/main" id="{C7A0BAEE-F312-E673-23AB-70134B675CB5}"/>
              </a:ext>
            </a:extLst>
          </p:cNvPr>
          <p:cNvGrpSpPr/>
          <p:nvPr/>
        </p:nvGrpSpPr>
        <p:grpSpPr>
          <a:xfrm>
            <a:off x="1290281" y="999384"/>
            <a:ext cx="6626668" cy="3819483"/>
            <a:chOff x="2675286" y="908106"/>
            <a:chExt cx="8835557" cy="5092644"/>
          </a:xfrm>
        </p:grpSpPr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F4C58E16-29A9-2F95-159D-22A9398FED6C}"/>
                </a:ext>
              </a:extLst>
            </p:cNvPr>
            <p:cNvSpPr/>
            <p:nvPr/>
          </p:nvSpPr>
          <p:spPr>
            <a:xfrm>
              <a:off x="4257675" y="2743200"/>
              <a:ext cx="1962150" cy="1714500"/>
            </a:xfrm>
            <a:custGeom>
              <a:avLst/>
              <a:gdLst>
                <a:gd name="connsiteX0" fmla="*/ 1095557 w 1962150"/>
                <a:gd name="connsiteY0" fmla="*/ 228843 h 1714500"/>
                <a:gd name="connsiteX1" fmla="*/ 866957 w 1962150"/>
                <a:gd name="connsiteY1" fmla="*/ 243 h 1714500"/>
                <a:gd name="connsiteX2" fmla="*/ 182 w 1962150"/>
                <a:gd name="connsiteY2" fmla="*/ 1486143 h 1714500"/>
                <a:gd name="connsiteX3" fmla="*/ 228782 w 1962150"/>
                <a:gd name="connsiteY3" fmla="*/ 1714743 h 1714500"/>
                <a:gd name="connsiteX4" fmla="*/ 1095557 w 1962150"/>
                <a:gd name="connsiteY4" fmla="*/ 228843 h 1714500"/>
                <a:gd name="connsiteX5" fmla="*/ 1095557 w 1962150"/>
                <a:gd name="connsiteY5" fmla="*/ 228843 h 1714500"/>
                <a:gd name="connsiteX6" fmla="*/ 228782 w 1962150"/>
                <a:gd name="connsiteY6" fmla="*/ 1714743 h 1714500"/>
                <a:gd name="connsiteX7" fmla="*/ 1962332 w 1962150"/>
                <a:gd name="connsiteY7" fmla="*/ 1714743 h 1714500"/>
                <a:gd name="connsiteX8" fmla="*/ 1095557 w 1962150"/>
                <a:gd name="connsiteY8" fmla="*/ 228843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2150" h="1714500">
                  <a:moveTo>
                    <a:pt x="1095557" y="228843"/>
                  </a:moveTo>
                  <a:lnTo>
                    <a:pt x="866957" y="243"/>
                  </a:lnTo>
                  <a:lnTo>
                    <a:pt x="182" y="1486143"/>
                  </a:lnTo>
                  <a:lnTo>
                    <a:pt x="228782" y="1714743"/>
                  </a:lnTo>
                  <a:lnTo>
                    <a:pt x="1095557" y="228843"/>
                  </a:lnTo>
                  <a:close/>
                  <a:moveTo>
                    <a:pt x="1095557" y="228843"/>
                  </a:moveTo>
                  <a:lnTo>
                    <a:pt x="228782" y="1714743"/>
                  </a:lnTo>
                  <a:lnTo>
                    <a:pt x="1962332" y="1714743"/>
                  </a:lnTo>
                  <a:lnTo>
                    <a:pt x="1095557" y="228843"/>
                  </a:lnTo>
                  <a:close/>
                </a:path>
              </a:pathLst>
            </a:custGeom>
            <a:gradFill>
              <a:gsLst>
                <a:gs pos="0">
                  <a:srgbClr val="959595"/>
                </a:gs>
                <a:gs pos="50000">
                  <a:srgbClr val="8A8A8A"/>
                </a:gs>
                <a:gs pos="100000">
                  <a:srgbClr val="7F7F7F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31927194-61AE-5EF1-2B84-CAA6AC3EFB79}"/>
                </a:ext>
              </a:extLst>
            </p:cNvPr>
            <p:cNvSpPr/>
            <p:nvPr/>
          </p:nvSpPr>
          <p:spPr>
            <a:xfrm>
              <a:off x="3352800" y="3371850"/>
              <a:ext cx="685800" cy="685800"/>
            </a:xfrm>
            <a:custGeom>
              <a:avLst/>
              <a:gdLst>
                <a:gd name="connsiteX0" fmla="*/ 87 w 685800"/>
                <a:gd name="connsiteY0" fmla="*/ 343209 h 685800"/>
                <a:gd name="connsiteX1" fmla="*/ 342987 w 685800"/>
                <a:gd name="connsiteY1" fmla="*/ 686109 h 685800"/>
                <a:gd name="connsiteX2" fmla="*/ 685887 w 685800"/>
                <a:gd name="connsiteY2" fmla="*/ 343209 h 685800"/>
                <a:gd name="connsiteX3" fmla="*/ 342987 w 685800"/>
                <a:gd name="connsiteY3" fmla="*/ 309 h 685800"/>
                <a:gd name="connsiteX4" fmla="*/ 87 w 685800"/>
                <a:gd name="connsiteY4" fmla="*/ 343209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685800">
                  <a:moveTo>
                    <a:pt x="87" y="343209"/>
                  </a:moveTo>
                  <a:cubicBezTo>
                    <a:pt x="87" y="532587"/>
                    <a:pt x="153608" y="686109"/>
                    <a:pt x="342987" y="686109"/>
                  </a:cubicBezTo>
                  <a:cubicBezTo>
                    <a:pt x="532365" y="686109"/>
                    <a:pt x="685887" y="532587"/>
                    <a:pt x="685887" y="343209"/>
                  </a:cubicBezTo>
                  <a:cubicBezTo>
                    <a:pt x="685887" y="153830"/>
                    <a:pt x="532365" y="309"/>
                    <a:pt x="342987" y="309"/>
                  </a:cubicBezTo>
                  <a:cubicBezTo>
                    <a:pt x="153608" y="309"/>
                    <a:pt x="87" y="153830"/>
                    <a:pt x="87" y="343209"/>
                  </a:cubicBezTo>
                </a:path>
              </a:pathLst>
            </a:custGeom>
            <a:gradFill>
              <a:gsLst>
                <a:gs pos="0">
                  <a:srgbClr val="959595"/>
                </a:gs>
                <a:gs pos="50000">
                  <a:srgbClr val="8A8A8A"/>
                </a:gs>
                <a:gs pos="100000">
                  <a:srgbClr val="7F7F7F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181C874F-8AC3-FB1B-4231-0D120160FB1F}"/>
                </a:ext>
              </a:extLst>
            </p:cNvPr>
            <p:cNvSpPr/>
            <p:nvPr/>
          </p:nvSpPr>
          <p:spPr>
            <a:xfrm>
              <a:off x="7353300" y="5429250"/>
              <a:ext cx="571500" cy="571500"/>
            </a:xfrm>
            <a:custGeom>
              <a:avLst/>
              <a:gdLst>
                <a:gd name="connsiteX0" fmla="*/ 507 w 571500"/>
                <a:gd name="connsiteY0" fmla="*/ 286275 h 571500"/>
                <a:gd name="connsiteX1" fmla="*/ 286257 w 571500"/>
                <a:gd name="connsiteY1" fmla="*/ 572025 h 571500"/>
                <a:gd name="connsiteX2" fmla="*/ 572007 w 571500"/>
                <a:gd name="connsiteY2" fmla="*/ 286275 h 571500"/>
                <a:gd name="connsiteX3" fmla="*/ 286257 w 571500"/>
                <a:gd name="connsiteY3" fmla="*/ 525 h 571500"/>
                <a:gd name="connsiteX4" fmla="*/ 507 w 571500"/>
                <a:gd name="connsiteY4" fmla="*/ 2862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6275"/>
                  </a:moveTo>
                  <a:cubicBezTo>
                    <a:pt x="507" y="444090"/>
                    <a:pt x="128442" y="572025"/>
                    <a:pt x="286257" y="572025"/>
                  </a:cubicBezTo>
                  <a:cubicBezTo>
                    <a:pt x="444072" y="572025"/>
                    <a:pt x="572007" y="444090"/>
                    <a:pt x="572007" y="286275"/>
                  </a:cubicBezTo>
                  <a:cubicBezTo>
                    <a:pt x="572007" y="128460"/>
                    <a:pt x="444072" y="525"/>
                    <a:pt x="286257" y="525"/>
                  </a:cubicBezTo>
                  <a:cubicBezTo>
                    <a:pt x="128442" y="525"/>
                    <a:pt x="507" y="128460"/>
                    <a:pt x="507" y="286275"/>
                  </a:cubicBezTo>
                </a:path>
              </a:pathLst>
            </a:custGeom>
            <a:gradFill>
              <a:gsLst>
                <a:gs pos="0">
                  <a:srgbClr val="E45752"/>
                </a:gs>
                <a:gs pos="50000">
                  <a:srgbClr val="D4504C"/>
                </a:gs>
                <a:gs pos="100000">
                  <a:srgbClr val="C54A46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66552965-88EB-BAB3-244D-173703BDE782}"/>
                </a:ext>
              </a:extLst>
            </p:cNvPr>
            <p:cNvSpPr/>
            <p:nvPr/>
          </p:nvSpPr>
          <p:spPr>
            <a:xfrm>
              <a:off x="7353300" y="4629150"/>
              <a:ext cx="571500" cy="571500"/>
            </a:xfrm>
            <a:custGeom>
              <a:avLst/>
              <a:gdLst>
                <a:gd name="connsiteX0" fmla="*/ 507 w 571500"/>
                <a:gd name="connsiteY0" fmla="*/ 286191 h 571500"/>
                <a:gd name="connsiteX1" fmla="*/ 286257 w 571500"/>
                <a:gd name="connsiteY1" fmla="*/ 571941 h 571500"/>
                <a:gd name="connsiteX2" fmla="*/ 572007 w 571500"/>
                <a:gd name="connsiteY2" fmla="*/ 286191 h 571500"/>
                <a:gd name="connsiteX3" fmla="*/ 286257 w 571500"/>
                <a:gd name="connsiteY3" fmla="*/ 441 h 571500"/>
                <a:gd name="connsiteX4" fmla="*/ 507 w 571500"/>
                <a:gd name="connsiteY4" fmla="*/ 286191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6191"/>
                  </a:moveTo>
                  <a:cubicBezTo>
                    <a:pt x="507" y="444006"/>
                    <a:pt x="128442" y="571941"/>
                    <a:pt x="286257" y="571941"/>
                  </a:cubicBezTo>
                  <a:cubicBezTo>
                    <a:pt x="444072" y="571941"/>
                    <a:pt x="572007" y="444006"/>
                    <a:pt x="572007" y="286191"/>
                  </a:cubicBezTo>
                  <a:cubicBezTo>
                    <a:pt x="572007" y="128376"/>
                    <a:pt x="444072" y="441"/>
                    <a:pt x="286257" y="441"/>
                  </a:cubicBezTo>
                  <a:cubicBezTo>
                    <a:pt x="128442" y="441"/>
                    <a:pt x="507" y="128376"/>
                    <a:pt x="507" y="286191"/>
                  </a:cubicBezTo>
                </a:path>
              </a:pathLst>
            </a:custGeom>
            <a:gradFill>
              <a:gsLst>
                <a:gs pos="0">
                  <a:srgbClr val="DC8331"/>
                </a:gs>
                <a:gs pos="50000">
                  <a:srgbClr val="C67A35"/>
                </a:gs>
                <a:gs pos="100000">
                  <a:srgbClr val="B07239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5AE3CC5-F568-AD64-6677-5CA161BAD670}"/>
                </a:ext>
              </a:extLst>
            </p:cNvPr>
            <p:cNvSpPr/>
            <p:nvPr/>
          </p:nvSpPr>
          <p:spPr>
            <a:xfrm>
              <a:off x="7353300" y="3829050"/>
              <a:ext cx="571500" cy="571500"/>
            </a:xfrm>
            <a:custGeom>
              <a:avLst/>
              <a:gdLst>
                <a:gd name="connsiteX0" fmla="*/ 507 w 571500"/>
                <a:gd name="connsiteY0" fmla="*/ 286107 h 571500"/>
                <a:gd name="connsiteX1" fmla="*/ 286257 w 571500"/>
                <a:gd name="connsiteY1" fmla="*/ 571857 h 571500"/>
                <a:gd name="connsiteX2" fmla="*/ 572007 w 571500"/>
                <a:gd name="connsiteY2" fmla="*/ 286107 h 571500"/>
                <a:gd name="connsiteX3" fmla="*/ 286257 w 571500"/>
                <a:gd name="connsiteY3" fmla="*/ 357 h 571500"/>
                <a:gd name="connsiteX4" fmla="*/ 507 w 571500"/>
                <a:gd name="connsiteY4" fmla="*/ 28610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6107"/>
                  </a:moveTo>
                  <a:cubicBezTo>
                    <a:pt x="507" y="443922"/>
                    <a:pt x="128442" y="571857"/>
                    <a:pt x="286257" y="571857"/>
                  </a:cubicBezTo>
                  <a:cubicBezTo>
                    <a:pt x="444072" y="571857"/>
                    <a:pt x="572007" y="443922"/>
                    <a:pt x="572007" y="286107"/>
                  </a:cubicBezTo>
                  <a:cubicBezTo>
                    <a:pt x="572007" y="128292"/>
                    <a:pt x="444072" y="357"/>
                    <a:pt x="286257" y="357"/>
                  </a:cubicBezTo>
                  <a:cubicBezTo>
                    <a:pt x="128442" y="357"/>
                    <a:pt x="507" y="128292"/>
                    <a:pt x="507" y="286107"/>
                  </a:cubicBezTo>
                </a:path>
              </a:pathLst>
            </a:custGeom>
            <a:gradFill>
              <a:gsLst>
                <a:gs pos="0">
                  <a:srgbClr val="DDC916"/>
                </a:gs>
                <a:gs pos="50000">
                  <a:srgbClr val="C3B221"/>
                </a:gs>
                <a:gs pos="100000">
                  <a:srgbClr val="A99C2C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5F0C0F80-42BA-520E-F6D9-229A37818788}"/>
                </a:ext>
              </a:extLst>
            </p:cNvPr>
            <p:cNvSpPr/>
            <p:nvPr/>
          </p:nvSpPr>
          <p:spPr>
            <a:xfrm>
              <a:off x="7353300" y="3028950"/>
              <a:ext cx="571500" cy="571500"/>
            </a:xfrm>
            <a:custGeom>
              <a:avLst/>
              <a:gdLst>
                <a:gd name="connsiteX0" fmla="*/ 507 w 571500"/>
                <a:gd name="connsiteY0" fmla="*/ 286023 h 571500"/>
                <a:gd name="connsiteX1" fmla="*/ 286257 w 571500"/>
                <a:gd name="connsiteY1" fmla="*/ 571773 h 571500"/>
                <a:gd name="connsiteX2" fmla="*/ 572007 w 571500"/>
                <a:gd name="connsiteY2" fmla="*/ 286023 h 571500"/>
                <a:gd name="connsiteX3" fmla="*/ 286257 w 571500"/>
                <a:gd name="connsiteY3" fmla="*/ 273 h 571500"/>
                <a:gd name="connsiteX4" fmla="*/ 507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6023"/>
                  </a:moveTo>
                  <a:cubicBezTo>
                    <a:pt x="507" y="443838"/>
                    <a:pt x="128442" y="571773"/>
                    <a:pt x="286257" y="571773"/>
                  </a:cubicBezTo>
                  <a:cubicBezTo>
                    <a:pt x="444072" y="571773"/>
                    <a:pt x="572007" y="443838"/>
                    <a:pt x="572007" y="286023"/>
                  </a:cubicBezTo>
                  <a:cubicBezTo>
                    <a:pt x="572007" y="128208"/>
                    <a:pt x="444072" y="273"/>
                    <a:pt x="286257" y="273"/>
                  </a:cubicBezTo>
                  <a:cubicBezTo>
                    <a:pt x="128442" y="273"/>
                    <a:pt x="507" y="128208"/>
                    <a:pt x="507" y="286023"/>
                  </a:cubicBezTo>
                </a:path>
              </a:pathLst>
            </a:custGeom>
            <a:gradFill>
              <a:gsLst>
                <a:gs pos="0">
                  <a:srgbClr val="91BB39"/>
                </a:gs>
                <a:gs pos="50000">
                  <a:srgbClr val="87A93E"/>
                </a:gs>
                <a:gs pos="100000">
                  <a:srgbClr val="7D9844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7E71E38-513B-08D4-5348-A99C99884D44}"/>
                </a:ext>
              </a:extLst>
            </p:cNvPr>
            <p:cNvSpPr/>
            <p:nvPr/>
          </p:nvSpPr>
          <p:spPr>
            <a:xfrm>
              <a:off x="7353300" y="2228850"/>
              <a:ext cx="571500" cy="571500"/>
            </a:xfrm>
            <a:custGeom>
              <a:avLst/>
              <a:gdLst>
                <a:gd name="connsiteX0" fmla="*/ 507 w 571500"/>
                <a:gd name="connsiteY0" fmla="*/ 285939 h 571500"/>
                <a:gd name="connsiteX1" fmla="*/ 286257 w 571500"/>
                <a:gd name="connsiteY1" fmla="*/ 571689 h 571500"/>
                <a:gd name="connsiteX2" fmla="*/ 572007 w 571500"/>
                <a:gd name="connsiteY2" fmla="*/ 285939 h 571500"/>
                <a:gd name="connsiteX3" fmla="*/ 286257 w 571500"/>
                <a:gd name="connsiteY3" fmla="*/ 189 h 571500"/>
                <a:gd name="connsiteX4" fmla="*/ 507 w 571500"/>
                <a:gd name="connsiteY4" fmla="*/ 285939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5939"/>
                  </a:moveTo>
                  <a:cubicBezTo>
                    <a:pt x="507" y="443754"/>
                    <a:pt x="128442" y="571689"/>
                    <a:pt x="286257" y="571689"/>
                  </a:cubicBezTo>
                  <a:cubicBezTo>
                    <a:pt x="444072" y="571689"/>
                    <a:pt x="572007" y="443754"/>
                    <a:pt x="572007" y="285939"/>
                  </a:cubicBezTo>
                  <a:cubicBezTo>
                    <a:pt x="572007" y="128124"/>
                    <a:pt x="444072" y="189"/>
                    <a:pt x="286257" y="189"/>
                  </a:cubicBezTo>
                  <a:cubicBezTo>
                    <a:pt x="128442" y="189"/>
                    <a:pt x="507" y="128124"/>
                    <a:pt x="507" y="285939"/>
                  </a:cubicBezTo>
                </a:path>
              </a:pathLst>
            </a:custGeom>
            <a:gradFill>
              <a:gsLst>
                <a:gs pos="0">
                  <a:srgbClr val="3BC482"/>
                </a:gs>
                <a:gs pos="50000">
                  <a:srgbClr val="3FAE79"/>
                </a:gs>
                <a:gs pos="100000">
                  <a:srgbClr val="449870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29539B9-6A0B-1319-293C-600C053F1E02}"/>
                </a:ext>
              </a:extLst>
            </p:cNvPr>
            <p:cNvSpPr/>
            <p:nvPr/>
          </p:nvSpPr>
          <p:spPr>
            <a:xfrm>
              <a:off x="7353300" y="1428750"/>
              <a:ext cx="571500" cy="571500"/>
            </a:xfrm>
            <a:custGeom>
              <a:avLst/>
              <a:gdLst>
                <a:gd name="connsiteX0" fmla="*/ 507 w 571500"/>
                <a:gd name="connsiteY0" fmla="*/ 285855 h 571500"/>
                <a:gd name="connsiteX1" fmla="*/ 286257 w 571500"/>
                <a:gd name="connsiteY1" fmla="*/ 571605 h 571500"/>
                <a:gd name="connsiteX2" fmla="*/ 572007 w 571500"/>
                <a:gd name="connsiteY2" fmla="*/ 285855 h 571500"/>
                <a:gd name="connsiteX3" fmla="*/ 286257 w 571500"/>
                <a:gd name="connsiteY3" fmla="*/ 105 h 571500"/>
                <a:gd name="connsiteX4" fmla="*/ 507 w 571500"/>
                <a:gd name="connsiteY4" fmla="*/ 28585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5855"/>
                  </a:moveTo>
                  <a:cubicBezTo>
                    <a:pt x="507" y="443670"/>
                    <a:pt x="128442" y="571605"/>
                    <a:pt x="286257" y="571605"/>
                  </a:cubicBezTo>
                  <a:cubicBezTo>
                    <a:pt x="444072" y="571605"/>
                    <a:pt x="572007" y="443670"/>
                    <a:pt x="572007" y="285855"/>
                  </a:cubicBezTo>
                  <a:cubicBezTo>
                    <a:pt x="572007" y="128040"/>
                    <a:pt x="444072" y="105"/>
                    <a:pt x="286257" y="105"/>
                  </a:cubicBezTo>
                  <a:cubicBezTo>
                    <a:pt x="128442" y="105"/>
                    <a:pt x="507" y="128040"/>
                    <a:pt x="507" y="285855"/>
                  </a:cubicBezTo>
                </a:path>
              </a:pathLst>
            </a:custGeom>
            <a:gradFill>
              <a:gsLst>
                <a:gs pos="0">
                  <a:srgbClr val="1FA9D7"/>
                </a:gs>
                <a:gs pos="50000">
                  <a:srgbClr val="2898BD"/>
                </a:gs>
                <a:gs pos="100000">
                  <a:srgbClr val="3187A3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C1E48EB-7E4B-FB74-A24E-B66A94B151E6}"/>
                </a:ext>
              </a:extLst>
            </p:cNvPr>
            <p:cNvSpPr txBox="1"/>
            <p:nvPr/>
          </p:nvSpPr>
          <p:spPr>
            <a:xfrm>
              <a:off x="2675286" y="3602355"/>
              <a:ext cx="63055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LoRA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D2338A9-98E6-4867-BF9E-C97FC0E378F3}"/>
                </a:ext>
              </a:extLst>
            </p:cNvPr>
            <p:cNvSpPr txBox="1"/>
            <p:nvPr/>
          </p:nvSpPr>
          <p:spPr>
            <a:xfrm>
              <a:off x="8043874" y="3183014"/>
              <a:ext cx="3379557" cy="34881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10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Reducción de </a:t>
              </a:r>
              <a:r>
                <a:rPr lang="es-ES" sz="1100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Requisitos de </a:t>
              </a:r>
              <a:r>
                <a:rPr lang="es-ES" sz="110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Cómputo</a:t>
              </a:r>
              <a:endParaRPr lang="en-US" sz="110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91B1AB4-0085-8CB0-5A74-52F2F46728B3}"/>
                </a:ext>
              </a:extLst>
            </p:cNvPr>
            <p:cNvSpPr txBox="1"/>
            <p:nvPr/>
          </p:nvSpPr>
          <p:spPr>
            <a:xfrm>
              <a:off x="7966710" y="2337579"/>
              <a:ext cx="3379557" cy="34881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100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Capas de </a:t>
              </a:r>
              <a:r>
                <a:rPr lang="es-ES" sz="110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Adaptación de Bajo Rango  </a:t>
              </a:r>
              <a:endParaRPr lang="es-ES" sz="1125" spc="0" baseline="0">
                <a:ln/>
                <a:solidFill>
                  <a:srgbClr val="F4F4F4"/>
                </a:solidFill>
                <a:latin typeface="Roboto"/>
                <a:ea typeface="Roboto"/>
                <a:cs typeface="Roboto"/>
                <a:sym typeface="Roboto"/>
                <a:rtl val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3648F3FA-60BD-D6B3-643A-A4C111E0F2C7}"/>
                </a:ext>
              </a:extLst>
            </p:cNvPr>
            <p:cNvSpPr txBox="1"/>
            <p:nvPr/>
          </p:nvSpPr>
          <p:spPr>
            <a:xfrm>
              <a:off x="7966710" y="1602105"/>
              <a:ext cx="3082468" cy="34881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100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Congelar Pesos</a:t>
              </a:r>
              <a:r>
                <a:rPr lang="es-ES" sz="110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100" b="1">
                  <a:ln/>
                  <a:solidFill>
                    <a:srgbClr val="F4F4F4"/>
                  </a:solidFill>
                  <a:ea typeface="+mn-lt"/>
                  <a:cs typeface="+mn-lt"/>
                  <a:sym typeface="Roboto"/>
                </a:rPr>
                <a:t>del modelo base</a:t>
              </a:r>
              <a:endParaRPr lang="es-ES" sz="1125" spc="0" baseline="0">
                <a:ln/>
                <a:solidFill>
                  <a:srgbClr val="F4F4F4"/>
                </a:solidFill>
                <a:latin typeface="Roboto"/>
                <a:ea typeface="Roboto"/>
                <a:cs typeface="Roboto"/>
                <a:sym typeface="Roboto"/>
                <a:rtl val="0"/>
              </a:endParaRP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61A3DB8-A4D0-634D-C62D-24AF9CF4D17B}"/>
                </a:ext>
              </a:extLst>
            </p:cNvPr>
            <p:cNvSpPr txBox="1"/>
            <p:nvPr/>
          </p:nvSpPr>
          <p:spPr>
            <a:xfrm>
              <a:off x="8053520" y="3984561"/>
              <a:ext cx="2736220" cy="34881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100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Menor Consumo </a:t>
              </a:r>
              <a:r>
                <a:rPr lang="es-ES" sz="110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de Memoria </a:t>
              </a:r>
              <a:endParaRPr lang="es-ES" sz="1125" spc="0" baseline="0">
                <a:ln/>
                <a:solidFill>
                  <a:srgbClr val="F4F4F4"/>
                </a:solidFill>
                <a:latin typeface="Roboto"/>
                <a:ea typeface="Roboto"/>
                <a:cs typeface="Roboto"/>
                <a:sym typeface="Roboto"/>
                <a:rtl val="0"/>
              </a:endParaRP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E7B6EE63-7067-D2CC-FC60-BAD8295D4AB2}"/>
                </a:ext>
              </a:extLst>
            </p:cNvPr>
            <p:cNvSpPr txBox="1"/>
            <p:nvPr/>
          </p:nvSpPr>
          <p:spPr>
            <a:xfrm>
              <a:off x="7966710" y="4783214"/>
              <a:ext cx="156400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Mayor Eficiencia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19C0F90-F0E4-0F57-E2C8-15388FE3ED45}"/>
                </a:ext>
              </a:extLst>
            </p:cNvPr>
            <p:cNvSpPr txBox="1"/>
            <p:nvPr/>
          </p:nvSpPr>
          <p:spPr>
            <a:xfrm>
              <a:off x="7966710" y="5554377"/>
              <a:ext cx="3544133" cy="34881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10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Mejoras en </a:t>
              </a:r>
              <a:r>
                <a:rPr lang="es-ES" sz="1100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Respuestas </a:t>
              </a:r>
              <a:r>
                <a:rPr lang="es-ES" sz="110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Especializadas </a:t>
              </a:r>
              <a:endParaRPr lang="en-US" sz="110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BDEB3356-E991-2527-553B-71A77C7BC5FB}"/>
                </a:ext>
              </a:extLst>
            </p:cNvPr>
            <p:cNvSpPr txBox="1"/>
            <p:nvPr/>
          </p:nvSpPr>
          <p:spPr>
            <a:xfrm>
              <a:off x="3750267" y="908106"/>
              <a:ext cx="4573904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Desempaquetando LoRA para Modelos de Lenguaje</a:t>
              </a:r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C8368C96-8599-FE2D-1A9D-FBBF7BC1FBD6}"/>
                </a:ext>
              </a:extLst>
            </p:cNvPr>
            <p:cNvSpPr/>
            <p:nvPr/>
          </p:nvSpPr>
          <p:spPr>
            <a:xfrm>
              <a:off x="4257675" y="2743200"/>
              <a:ext cx="1962150" cy="1714500"/>
            </a:xfrm>
            <a:custGeom>
              <a:avLst/>
              <a:gdLst>
                <a:gd name="connsiteX0" fmla="*/ 1095557 w 1962150"/>
                <a:gd name="connsiteY0" fmla="*/ 228843 h 1714500"/>
                <a:gd name="connsiteX1" fmla="*/ 866957 w 1962150"/>
                <a:gd name="connsiteY1" fmla="*/ 243 h 1714500"/>
                <a:gd name="connsiteX2" fmla="*/ 182 w 1962150"/>
                <a:gd name="connsiteY2" fmla="*/ 1486143 h 1714500"/>
                <a:gd name="connsiteX3" fmla="*/ 228782 w 1962150"/>
                <a:gd name="connsiteY3" fmla="*/ 1714743 h 1714500"/>
                <a:gd name="connsiteX4" fmla="*/ 1095557 w 1962150"/>
                <a:gd name="connsiteY4" fmla="*/ 228843 h 1714500"/>
                <a:gd name="connsiteX5" fmla="*/ 1095557 w 1962150"/>
                <a:gd name="connsiteY5" fmla="*/ 228843 h 1714500"/>
                <a:gd name="connsiteX6" fmla="*/ 228782 w 1962150"/>
                <a:gd name="connsiteY6" fmla="*/ 1714743 h 1714500"/>
                <a:gd name="connsiteX7" fmla="*/ 1962332 w 1962150"/>
                <a:gd name="connsiteY7" fmla="*/ 1714743 h 1714500"/>
                <a:gd name="connsiteX8" fmla="*/ 1095557 w 1962150"/>
                <a:gd name="connsiteY8" fmla="*/ 228843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2150" h="1714500">
                  <a:moveTo>
                    <a:pt x="1095557" y="228843"/>
                  </a:moveTo>
                  <a:lnTo>
                    <a:pt x="866957" y="243"/>
                  </a:lnTo>
                  <a:lnTo>
                    <a:pt x="182" y="1486143"/>
                  </a:lnTo>
                  <a:lnTo>
                    <a:pt x="228782" y="1714743"/>
                  </a:lnTo>
                  <a:lnTo>
                    <a:pt x="1095557" y="228843"/>
                  </a:lnTo>
                  <a:close/>
                  <a:moveTo>
                    <a:pt x="1095557" y="228843"/>
                  </a:moveTo>
                  <a:lnTo>
                    <a:pt x="228782" y="1714743"/>
                  </a:lnTo>
                  <a:lnTo>
                    <a:pt x="1962332" y="1714743"/>
                  </a:lnTo>
                  <a:lnTo>
                    <a:pt x="1095557" y="228843"/>
                  </a:lnTo>
                  <a:close/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B6017C63-6EF2-5C76-E0D6-A6A811647D0D}"/>
                </a:ext>
              </a:extLst>
            </p:cNvPr>
            <p:cNvSpPr/>
            <p:nvPr/>
          </p:nvSpPr>
          <p:spPr>
            <a:xfrm>
              <a:off x="4038600" y="3714750"/>
              <a:ext cx="881062" cy="9525"/>
            </a:xfrm>
            <a:custGeom>
              <a:avLst/>
              <a:gdLst>
                <a:gd name="connsiteX0" fmla="*/ 159 w 881062"/>
                <a:gd name="connsiteY0" fmla="*/ 345 h 9525"/>
                <a:gd name="connsiteX1" fmla="*/ 881222 w 881062"/>
                <a:gd name="connsiteY1" fmla="*/ 3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1062" h="9525">
                  <a:moveTo>
                    <a:pt x="159" y="345"/>
                  </a:moveTo>
                  <a:lnTo>
                    <a:pt x="881222" y="345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AB5C9292-AFC0-0E96-9CEA-182FE3428916}"/>
                </a:ext>
              </a:extLst>
            </p:cNvPr>
            <p:cNvSpPr/>
            <p:nvPr/>
          </p:nvSpPr>
          <p:spPr>
            <a:xfrm>
              <a:off x="3352800" y="3371850"/>
              <a:ext cx="685800" cy="685800"/>
            </a:xfrm>
            <a:custGeom>
              <a:avLst/>
              <a:gdLst>
                <a:gd name="connsiteX0" fmla="*/ 87 w 685800"/>
                <a:gd name="connsiteY0" fmla="*/ 343209 h 685800"/>
                <a:gd name="connsiteX1" fmla="*/ 342987 w 685800"/>
                <a:gd name="connsiteY1" fmla="*/ 686109 h 685800"/>
                <a:gd name="connsiteX2" fmla="*/ 685887 w 685800"/>
                <a:gd name="connsiteY2" fmla="*/ 343209 h 685800"/>
                <a:gd name="connsiteX3" fmla="*/ 342987 w 685800"/>
                <a:gd name="connsiteY3" fmla="*/ 309 h 685800"/>
                <a:gd name="connsiteX4" fmla="*/ 87 w 685800"/>
                <a:gd name="connsiteY4" fmla="*/ 343209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685800">
                  <a:moveTo>
                    <a:pt x="87" y="343209"/>
                  </a:moveTo>
                  <a:cubicBezTo>
                    <a:pt x="87" y="532587"/>
                    <a:pt x="153608" y="686109"/>
                    <a:pt x="342987" y="686109"/>
                  </a:cubicBezTo>
                  <a:cubicBezTo>
                    <a:pt x="532365" y="686109"/>
                    <a:pt x="685887" y="532587"/>
                    <a:pt x="685887" y="343209"/>
                  </a:cubicBezTo>
                  <a:cubicBezTo>
                    <a:pt x="685887" y="153830"/>
                    <a:pt x="532365" y="309"/>
                    <a:pt x="342987" y="309"/>
                  </a:cubicBezTo>
                  <a:cubicBezTo>
                    <a:pt x="153608" y="309"/>
                    <a:pt x="87" y="153830"/>
                    <a:pt x="87" y="343209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33" name="Gráfico 4">
              <a:extLst>
                <a:ext uri="{FF2B5EF4-FFF2-40B4-BE49-F238E27FC236}">
                  <a16:creationId xmlns:a16="http://schemas.microsoft.com/office/drawing/2014/main" id="{C91E1424-59AD-F365-A053-F1DD88C32249}"/>
                </a:ext>
              </a:extLst>
            </p:cNvPr>
            <p:cNvGrpSpPr/>
            <p:nvPr/>
          </p:nvGrpSpPr>
          <p:grpSpPr>
            <a:xfrm>
              <a:off x="4919662" y="3714750"/>
              <a:ext cx="2378392" cy="1988820"/>
              <a:chOff x="4919662" y="3714750"/>
              <a:chExt cx="2378392" cy="1988820"/>
            </a:xfrm>
            <a:noFill/>
          </p:grpSpPr>
          <p:sp>
            <p:nvSpPr>
              <p:cNvPr id="34" name="Forma libre: forma 33">
                <a:extLst>
                  <a:ext uri="{FF2B5EF4-FFF2-40B4-BE49-F238E27FC236}">
                    <a16:creationId xmlns:a16="http://schemas.microsoft.com/office/drawing/2014/main" id="{87494636-4C52-15E0-A9B9-BBFAA1D5F22A}"/>
                  </a:ext>
                </a:extLst>
              </p:cNvPr>
              <p:cNvSpPr/>
              <p:nvPr/>
            </p:nvSpPr>
            <p:spPr>
              <a:xfrm>
                <a:off x="4919662" y="3714750"/>
                <a:ext cx="2364771" cy="1985295"/>
              </a:xfrm>
              <a:custGeom>
                <a:avLst/>
                <a:gdLst>
                  <a:gd name="connsiteX0" fmla="*/ 2365023 w 2364771"/>
                  <a:gd name="connsiteY0" fmla="*/ 1985641 h 1985295"/>
                  <a:gd name="connsiteX1" fmla="*/ 1033714 w 2364771"/>
                  <a:gd name="connsiteY1" fmla="*/ 288476 h 1985295"/>
                  <a:gd name="connsiteX2" fmla="*/ 252 w 2364771"/>
                  <a:gd name="connsiteY2" fmla="*/ 345 h 198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64771" h="1985295">
                    <a:moveTo>
                      <a:pt x="2365023" y="1985641"/>
                    </a:moveTo>
                    <a:lnTo>
                      <a:pt x="1033714" y="288476"/>
                    </a:lnTo>
                    <a:lnTo>
                      <a:pt x="252" y="34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35" name="Forma libre: forma 34">
                <a:extLst>
                  <a:ext uri="{FF2B5EF4-FFF2-40B4-BE49-F238E27FC236}">
                    <a16:creationId xmlns:a16="http://schemas.microsoft.com/office/drawing/2014/main" id="{37209EE5-8949-7BF3-3833-52659E36C248}"/>
                  </a:ext>
                </a:extLst>
              </p:cNvPr>
              <p:cNvSpPr/>
              <p:nvPr/>
            </p:nvSpPr>
            <p:spPr>
              <a:xfrm>
                <a:off x="7199947" y="5616892"/>
                <a:ext cx="98107" cy="86677"/>
              </a:xfrm>
              <a:custGeom>
                <a:avLst/>
                <a:gdLst>
                  <a:gd name="connsiteX0" fmla="*/ 252 w 98107"/>
                  <a:gd name="connsiteY0" fmla="*/ 76545 h 86677"/>
                  <a:gd name="connsiteX1" fmla="*/ 87882 w 98107"/>
                  <a:gd name="connsiteY1" fmla="*/ 87023 h 86677"/>
                  <a:gd name="connsiteX2" fmla="*/ 98359 w 98107"/>
                  <a:gd name="connsiteY2" fmla="*/ 345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107" h="86677">
                    <a:moveTo>
                      <a:pt x="252" y="76545"/>
                    </a:moveTo>
                    <a:lnTo>
                      <a:pt x="87882" y="87023"/>
                    </a:lnTo>
                    <a:lnTo>
                      <a:pt x="98359" y="34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171CA8A-A116-3542-A3E2-EB9EFD0D759B}"/>
                </a:ext>
              </a:extLst>
            </p:cNvPr>
            <p:cNvSpPr/>
            <p:nvPr/>
          </p:nvSpPr>
          <p:spPr>
            <a:xfrm>
              <a:off x="7353300" y="5429250"/>
              <a:ext cx="571500" cy="571500"/>
            </a:xfrm>
            <a:custGeom>
              <a:avLst/>
              <a:gdLst>
                <a:gd name="connsiteX0" fmla="*/ 507 w 571500"/>
                <a:gd name="connsiteY0" fmla="*/ 286275 h 571500"/>
                <a:gd name="connsiteX1" fmla="*/ 286257 w 571500"/>
                <a:gd name="connsiteY1" fmla="*/ 572025 h 571500"/>
                <a:gd name="connsiteX2" fmla="*/ 572007 w 571500"/>
                <a:gd name="connsiteY2" fmla="*/ 286275 h 571500"/>
                <a:gd name="connsiteX3" fmla="*/ 286257 w 571500"/>
                <a:gd name="connsiteY3" fmla="*/ 525 h 571500"/>
                <a:gd name="connsiteX4" fmla="*/ 507 w 571500"/>
                <a:gd name="connsiteY4" fmla="*/ 2862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6275"/>
                  </a:moveTo>
                  <a:cubicBezTo>
                    <a:pt x="507" y="444090"/>
                    <a:pt x="128442" y="572025"/>
                    <a:pt x="286257" y="572025"/>
                  </a:cubicBezTo>
                  <a:cubicBezTo>
                    <a:pt x="444072" y="572025"/>
                    <a:pt x="572007" y="444090"/>
                    <a:pt x="572007" y="286275"/>
                  </a:cubicBezTo>
                  <a:cubicBezTo>
                    <a:pt x="572007" y="128460"/>
                    <a:pt x="444072" y="525"/>
                    <a:pt x="286257" y="525"/>
                  </a:cubicBezTo>
                  <a:cubicBezTo>
                    <a:pt x="128442" y="525"/>
                    <a:pt x="507" y="128460"/>
                    <a:pt x="507" y="286275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37" name="Gráfico 4">
              <a:extLst>
                <a:ext uri="{FF2B5EF4-FFF2-40B4-BE49-F238E27FC236}">
                  <a16:creationId xmlns:a16="http://schemas.microsoft.com/office/drawing/2014/main" id="{D4E5DC55-E07C-A7F3-61D2-320DCA6DA2E3}"/>
                </a:ext>
              </a:extLst>
            </p:cNvPr>
            <p:cNvGrpSpPr/>
            <p:nvPr/>
          </p:nvGrpSpPr>
          <p:grpSpPr>
            <a:xfrm>
              <a:off x="4919662" y="3714750"/>
              <a:ext cx="2365057" cy="1204912"/>
              <a:chOff x="4919662" y="3714750"/>
              <a:chExt cx="2365057" cy="1204912"/>
            </a:xfrm>
            <a:noFill/>
          </p:grpSpPr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91D65BE-3D03-DDD6-21B8-4FF2D3373913}"/>
                  </a:ext>
                </a:extLst>
              </p:cNvPr>
              <p:cNvSpPr/>
              <p:nvPr/>
            </p:nvSpPr>
            <p:spPr>
              <a:xfrm>
                <a:off x="4919662" y="3714750"/>
                <a:ext cx="2361152" cy="1188910"/>
              </a:xfrm>
              <a:custGeom>
                <a:avLst/>
                <a:gdLst>
                  <a:gd name="connsiteX0" fmla="*/ 2361404 w 2361152"/>
                  <a:gd name="connsiteY0" fmla="*/ 1189256 h 1188910"/>
                  <a:gd name="connsiteX1" fmla="*/ 971802 w 2361152"/>
                  <a:gd name="connsiteY1" fmla="*/ 174176 h 1188910"/>
                  <a:gd name="connsiteX2" fmla="*/ 252 w 2361152"/>
                  <a:gd name="connsiteY2" fmla="*/ 345 h 1188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61152" h="1188910">
                    <a:moveTo>
                      <a:pt x="2361404" y="1189256"/>
                    </a:moveTo>
                    <a:lnTo>
                      <a:pt x="971802" y="174176"/>
                    </a:lnTo>
                    <a:lnTo>
                      <a:pt x="252" y="34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39" name="Forma libre: forma 38">
                <a:extLst>
                  <a:ext uri="{FF2B5EF4-FFF2-40B4-BE49-F238E27FC236}">
                    <a16:creationId xmlns:a16="http://schemas.microsoft.com/office/drawing/2014/main" id="{82163E9C-3D05-52E7-C8DA-D505656A58AE}"/>
                  </a:ext>
                </a:extLst>
              </p:cNvPr>
              <p:cNvSpPr/>
              <p:nvPr/>
            </p:nvSpPr>
            <p:spPr>
              <a:xfrm>
                <a:off x="7198042" y="4819650"/>
                <a:ext cx="86677" cy="100012"/>
              </a:xfrm>
              <a:custGeom>
                <a:avLst/>
                <a:gdLst>
                  <a:gd name="connsiteX0" fmla="*/ 252 w 86677"/>
                  <a:gd name="connsiteY0" fmla="*/ 100358 h 100012"/>
                  <a:gd name="connsiteX1" fmla="*/ 86929 w 86677"/>
                  <a:gd name="connsiteY1" fmla="*/ 87023 h 100012"/>
                  <a:gd name="connsiteX2" fmla="*/ 73594 w 86677"/>
                  <a:gd name="connsiteY2" fmla="*/ 345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677" h="100012">
                    <a:moveTo>
                      <a:pt x="252" y="100358"/>
                    </a:moveTo>
                    <a:lnTo>
                      <a:pt x="86929" y="87023"/>
                    </a:lnTo>
                    <a:lnTo>
                      <a:pt x="73594" y="34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28FED3B0-AC1F-AC78-516D-36948046E4D8}"/>
                </a:ext>
              </a:extLst>
            </p:cNvPr>
            <p:cNvSpPr/>
            <p:nvPr/>
          </p:nvSpPr>
          <p:spPr>
            <a:xfrm>
              <a:off x="7353300" y="4629150"/>
              <a:ext cx="571500" cy="571500"/>
            </a:xfrm>
            <a:custGeom>
              <a:avLst/>
              <a:gdLst>
                <a:gd name="connsiteX0" fmla="*/ 507 w 571500"/>
                <a:gd name="connsiteY0" fmla="*/ 286191 h 571500"/>
                <a:gd name="connsiteX1" fmla="*/ 286257 w 571500"/>
                <a:gd name="connsiteY1" fmla="*/ 571941 h 571500"/>
                <a:gd name="connsiteX2" fmla="*/ 572007 w 571500"/>
                <a:gd name="connsiteY2" fmla="*/ 286191 h 571500"/>
                <a:gd name="connsiteX3" fmla="*/ 286257 w 571500"/>
                <a:gd name="connsiteY3" fmla="*/ 441 h 571500"/>
                <a:gd name="connsiteX4" fmla="*/ 507 w 571500"/>
                <a:gd name="connsiteY4" fmla="*/ 286191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6191"/>
                  </a:moveTo>
                  <a:cubicBezTo>
                    <a:pt x="507" y="444006"/>
                    <a:pt x="128442" y="571941"/>
                    <a:pt x="286257" y="571941"/>
                  </a:cubicBezTo>
                  <a:cubicBezTo>
                    <a:pt x="444072" y="571941"/>
                    <a:pt x="572007" y="444006"/>
                    <a:pt x="572007" y="286191"/>
                  </a:cubicBezTo>
                  <a:cubicBezTo>
                    <a:pt x="572007" y="128376"/>
                    <a:pt x="444072" y="441"/>
                    <a:pt x="286257" y="441"/>
                  </a:cubicBezTo>
                  <a:cubicBezTo>
                    <a:pt x="128442" y="441"/>
                    <a:pt x="507" y="128376"/>
                    <a:pt x="507" y="286191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41" name="Gráfico 4">
              <a:extLst>
                <a:ext uri="{FF2B5EF4-FFF2-40B4-BE49-F238E27FC236}">
                  <a16:creationId xmlns:a16="http://schemas.microsoft.com/office/drawing/2014/main" id="{F31885EA-4A37-E47E-19F0-4DC62738CC7E}"/>
                </a:ext>
              </a:extLst>
            </p:cNvPr>
            <p:cNvGrpSpPr/>
            <p:nvPr/>
          </p:nvGrpSpPr>
          <p:grpSpPr>
            <a:xfrm>
              <a:off x="4919662" y="3714750"/>
              <a:ext cx="2362200" cy="447675"/>
              <a:chOff x="4919662" y="3714750"/>
              <a:chExt cx="2362200" cy="447675"/>
            </a:xfrm>
            <a:noFill/>
          </p:grpSpPr>
          <p:sp>
            <p:nvSpPr>
              <p:cNvPr id="42" name="Forma libre: forma 41">
                <a:extLst>
                  <a:ext uri="{FF2B5EF4-FFF2-40B4-BE49-F238E27FC236}">
                    <a16:creationId xmlns:a16="http://schemas.microsoft.com/office/drawing/2014/main" id="{F971D542-B31C-5894-BC14-5E7EB8FDF44C}"/>
                  </a:ext>
                </a:extLst>
              </p:cNvPr>
              <p:cNvSpPr/>
              <p:nvPr/>
            </p:nvSpPr>
            <p:spPr>
              <a:xfrm>
                <a:off x="4919662" y="3714750"/>
                <a:ext cx="2357913" cy="400431"/>
              </a:xfrm>
              <a:custGeom>
                <a:avLst/>
                <a:gdLst>
                  <a:gd name="connsiteX0" fmla="*/ 2358165 w 2357913"/>
                  <a:gd name="connsiteY0" fmla="*/ 400776 h 400431"/>
                  <a:gd name="connsiteX1" fmla="*/ 905127 w 2357913"/>
                  <a:gd name="connsiteY1" fmla="*/ 57495 h 400431"/>
                  <a:gd name="connsiteX2" fmla="*/ 252 w 2357913"/>
                  <a:gd name="connsiteY2" fmla="*/ 345 h 400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57913" h="400431">
                    <a:moveTo>
                      <a:pt x="2358165" y="400776"/>
                    </a:moveTo>
                    <a:lnTo>
                      <a:pt x="905127" y="57495"/>
                    </a:lnTo>
                    <a:lnTo>
                      <a:pt x="252" y="34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43" name="Forma libre: forma 42">
                <a:extLst>
                  <a:ext uri="{FF2B5EF4-FFF2-40B4-BE49-F238E27FC236}">
                    <a16:creationId xmlns:a16="http://schemas.microsoft.com/office/drawing/2014/main" id="{91090284-4DE7-2FF8-2F45-386FFA328175}"/>
                  </a:ext>
                </a:extLst>
              </p:cNvPr>
              <p:cNvSpPr/>
              <p:nvPr/>
            </p:nvSpPr>
            <p:spPr>
              <a:xfrm>
                <a:off x="7207567" y="4041457"/>
                <a:ext cx="74295" cy="120967"/>
              </a:xfrm>
              <a:custGeom>
                <a:avLst/>
                <a:gdLst>
                  <a:gd name="connsiteX0" fmla="*/ 252 w 74295"/>
                  <a:gd name="connsiteY0" fmla="*/ 121313 h 120967"/>
                  <a:gd name="connsiteX1" fmla="*/ 74547 w 74295"/>
                  <a:gd name="connsiteY1" fmla="*/ 75593 h 120967"/>
                  <a:gd name="connsiteX2" fmla="*/ 28827 w 74295"/>
                  <a:gd name="connsiteY2" fmla="*/ 345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295" h="120967">
                    <a:moveTo>
                      <a:pt x="252" y="121313"/>
                    </a:moveTo>
                    <a:lnTo>
                      <a:pt x="74547" y="75593"/>
                    </a:lnTo>
                    <a:lnTo>
                      <a:pt x="28827" y="34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A594A266-ED11-159D-1B32-A0260E817A9D}"/>
                </a:ext>
              </a:extLst>
            </p:cNvPr>
            <p:cNvSpPr/>
            <p:nvPr/>
          </p:nvSpPr>
          <p:spPr>
            <a:xfrm>
              <a:off x="7353300" y="3829050"/>
              <a:ext cx="571500" cy="571500"/>
            </a:xfrm>
            <a:custGeom>
              <a:avLst/>
              <a:gdLst>
                <a:gd name="connsiteX0" fmla="*/ 507 w 571500"/>
                <a:gd name="connsiteY0" fmla="*/ 286107 h 571500"/>
                <a:gd name="connsiteX1" fmla="*/ 286257 w 571500"/>
                <a:gd name="connsiteY1" fmla="*/ 571857 h 571500"/>
                <a:gd name="connsiteX2" fmla="*/ 572007 w 571500"/>
                <a:gd name="connsiteY2" fmla="*/ 286107 h 571500"/>
                <a:gd name="connsiteX3" fmla="*/ 286257 w 571500"/>
                <a:gd name="connsiteY3" fmla="*/ 357 h 571500"/>
                <a:gd name="connsiteX4" fmla="*/ 507 w 571500"/>
                <a:gd name="connsiteY4" fmla="*/ 28610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6107"/>
                  </a:moveTo>
                  <a:cubicBezTo>
                    <a:pt x="507" y="443922"/>
                    <a:pt x="128442" y="571857"/>
                    <a:pt x="286257" y="571857"/>
                  </a:cubicBezTo>
                  <a:cubicBezTo>
                    <a:pt x="444072" y="571857"/>
                    <a:pt x="572007" y="443922"/>
                    <a:pt x="572007" y="286107"/>
                  </a:cubicBezTo>
                  <a:cubicBezTo>
                    <a:pt x="572007" y="128292"/>
                    <a:pt x="444072" y="357"/>
                    <a:pt x="286257" y="357"/>
                  </a:cubicBezTo>
                  <a:cubicBezTo>
                    <a:pt x="128442" y="357"/>
                    <a:pt x="507" y="128292"/>
                    <a:pt x="507" y="286107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45" name="Gráfico 4">
              <a:extLst>
                <a:ext uri="{FF2B5EF4-FFF2-40B4-BE49-F238E27FC236}">
                  <a16:creationId xmlns:a16="http://schemas.microsoft.com/office/drawing/2014/main" id="{974985CF-C91E-C19C-313D-B6A224822F58}"/>
                </a:ext>
              </a:extLst>
            </p:cNvPr>
            <p:cNvGrpSpPr/>
            <p:nvPr/>
          </p:nvGrpSpPr>
          <p:grpSpPr>
            <a:xfrm>
              <a:off x="4924425" y="3270218"/>
              <a:ext cx="2362200" cy="444531"/>
              <a:chOff x="4924425" y="3270218"/>
              <a:chExt cx="2362200" cy="444531"/>
            </a:xfrm>
            <a:noFill/>
          </p:grpSpPr>
          <p:sp>
            <p:nvSpPr>
              <p:cNvPr id="46" name="Forma libre: forma 45">
                <a:extLst>
                  <a:ext uri="{FF2B5EF4-FFF2-40B4-BE49-F238E27FC236}">
                    <a16:creationId xmlns:a16="http://schemas.microsoft.com/office/drawing/2014/main" id="{996CE643-018F-23B6-F64C-27AB5066E706}"/>
                  </a:ext>
                </a:extLst>
              </p:cNvPr>
              <p:cNvSpPr/>
              <p:nvPr/>
            </p:nvSpPr>
            <p:spPr>
              <a:xfrm>
                <a:off x="4924425" y="3318795"/>
                <a:ext cx="2357913" cy="395954"/>
              </a:xfrm>
              <a:custGeom>
                <a:avLst/>
                <a:gdLst>
                  <a:gd name="connsiteX0" fmla="*/ 2358166 w 2357913"/>
                  <a:gd name="connsiteY0" fmla="*/ 303 h 395954"/>
                  <a:gd name="connsiteX1" fmla="*/ 836071 w 2357913"/>
                  <a:gd name="connsiteY1" fmla="*/ 336726 h 395954"/>
                  <a:gd name="connsiteX2" fmla="*/ 252 w 2357913"/>
                  <a:gd name="connsiteY2" fmla="*/ 396257 h 39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57913" h="395954">
                    <a:moveTo>
                      <a:pt x="2358166" y="303"/>
                    </a:moveTo>
                    <a:lnTo>
                      <a:pt x="836071" y="336726"/>
                    </a:lnTo>
                    <a:lnTo>
                      <a:pt x="252" y="396257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47" name="Forma libre: forma 46">
                <a:extLst>
                  <a:ext uri="{FF2B5EF4-FFF2-40B4-BE49-F238E27FC236}">
                    <a16:creationId xmlns:a16="http://schemas.microsoft.com/office/drawing/2014/main" id="{98052333-7F99-C2EE-03C6-EA6A13A25826}"/>
                  </a:ext>
                </a:extLst>
              </p:cNvPr>
              <p:cNvSpPr/>
              <p:nvPr/>
            </p:nvSpPr>
            <p:spPr>
              <a:xfrm>
                <a:off x="7213282" y="3270218"/>
                <a:ext cx="73342" cy="120967"/>
              </a:xfrm>
              <a:custGeom>
                <a:avLst/>
                <a:gdLst>
                  <a:gd name="connsiteX0" fmla="*/ 26922 w 73342"/>
                  <a:gd name="connsiteY0" fmla="*/ 121271 h 120967"/>
                  <a:gd name="connsiteX1" fmla="*/ 73594 w 73342"/>
                  <a:gd name="connsiteY1" fmla="*/ 47928 h 120967"/>
                  <a:gd name="connsiteX2" fmla="*/ 252 w 73342"/>
                  <a:gd name="connsiteY2" fmla="*/ 303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" h="120967">
                    <a:moveTo>
                      <a:pt x="26922" y="121271"/>
                    </a:moveTo>
                    <a:lnTo>
                      <a:pt x="73594" y="47928"/>
                    </a:lnTo>
                    <a:lnTo>
                      <a:pt x="252" y="30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94AA65A9-363F-A35D-FD61-92B2A58EFF43}"/>
                </a:ext>
              </a:extLst>
            </p:cNvPr>
            <p:cNvSpPr/>
            <p:nvPr/>
          </p:nvSpPr>
          <p:spPr>
            <a:xfrm>
              <a:off x="7353300" y="3028950"/>
              <a:ext cx="571500" cy="571500"/>
            </a:xfrm>
            <a:custGeom>
              <a:avLst/>
              <a:gdLst>
                <a:gd name="connsiteX0" fmla="*/ 507 w 571500"/>
                <a:gd name="connsiteY0" fmla="*/ 286023 h 571500"/>
                <a:gd name="connsiteX1" fmla="*/ 286257 w 571500"/>
                <a:gd name="connsiteY1" fmla="*/ 571773 h 571500"/>
                <a:gd name="connsiteX2" fmla="*/ 572007 w 571500"/>
                <a:gd name="connsiteY2" fmla="*/ 286023 h 571500"/>
                <a:gd name="connsiteX3" fmla="*/ 286257 w 571500"/>
                <a:gd name="connsiteY3" fmla="*/ 273 h 571500"/>
                <a:gd name="connsiteX4" fmla="*/ 507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6023"/>
                  </a:moveTo>
                  <a:cubicBezTo>
                    <a:pt x="507" y="443838"/>
                    <a:pt x="128442" y="571773"/>
                    <a:pt x="286257" y="571773"/>
                  </a:cubicBezTo>
                  <a:cubicBezTo>
                    <a:pt x="444072" y="571773"/>
                    <a:pt x="572007" y="443838"/>
                    <a:pt x="572007" y="286023"/>
                  </a:cubicBezTo>
                  <a:cubicBezTo>
                    <a:pt x="572007" y="128208"/>
                    <a:pt x="444072" y="273"/>
                    <a:pt x="286257" y="273"/>
                  </a:cubicBezTo>
                  <a:cubicBezTo>
                    <a:pt x="128442" y="273"/>
                    <a:pt x="507" y="128208"/>
                    <a:pt x="507" y="286023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49" name="Gráfico 4">
              <a:extLst>
                <a:ext uri="{FF2B5EF4-FFF2-40B4-BE49-F238E27FC236}">
                  <a16:creationId xmlns:a16="http://schemas.microsoft.com/office/drawing/2014/main" id="{97B2590D-57E4-1A28-3D84-A791F98CD114}"/>
                </a:ext>
              </a:extLst>
            </p:cNvPr>
            <p:cNvGrpSpPr/>
            <p:nvPr/>
          </p:nvGrpSpPr>
          <p:grpSpPr>
            <a:xfrm>
              <a:off x="4919662" y="2503932"/>
              <a:ext cx="2364105" cy="1210817"/>
              <a:chOff x="4919662" y="2503932"/>
              <a:chExt cx="2364105" cy="1210817"/>
            </a:xfrm>
            <a:noFill/>
          </p:grpSpPr>
          <p:sp>
            <p:nvSpPr>
              <p:cNvPr id="50" name="Forma libre: forma 49">
                <a:extLst>
                  <a:ext uri="{FF2B5EF4-FFF2-40B4-BE49-F238E27FC236}">
                    <a16:creationId xmlns:a16="http://schemas.microsoft.com/office/drawing/2014/main" id="{474266D5-8B37-80FB-832C-60D39AD0C0BC}"/>
                  </a:ext>
                </a:extLst>
              </p:cNvPr>
              <p:cNvSpPr/>
              <p:nvPr/>
            </p:nvSpPr>
            <p:spPr>
              <a:xfrm>
                <a:off x="4919662" y="2524886"/>
                <a:ext cx="2360485" cy="1189863"/>
              </a:xfrm>
              <a:custGeom>
                <a:avLst/>
                <a:gdLst>
                  <a:gd name="connsiteX0" fmla="*/ 2360737 w 2360485"/>
                  <a:gd name="connsiteY0" fmla="*/ 219 h 1189863"/>
                  <a:gd name="connsiteX1" fmla="*/ 769395 w 2360485"/>
                  <a:gd name="connsiteY1" fmla="*/ 1018632 h 1189863"/>
                  <a:gd name="connsiteX2" fmla="*/ 252 w 2360485"/>
                  <a:gd name="connsiteY2" fmla="*/ 1190082 h 118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60485" h="1189863">
                    <a:moveTo>
                      <a:pt x="2360737" y="219"/>
                    </a:moveTo>
                    <a:lnTo>
                      <a:pt x="769395" y="1018632"/>
                    </a:lnTo>
                    <a:lnTo>
                      <a:pt x="252" y="1190082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51" name="Forma libre: forma 50">
                <a:extLst>
                  <a:ext uri="{FF2B5EF4-FFF2-40B4-BE49-F238E27FC236}">
                    <a16:creationId xmlns:a16="http://schemas.microsoft.com/office/drawing/2014/main" id="{C9A2B6B5-8676-92A3-6A81-4E9B55DE63C1}"/>
                  </a:ext>
                </a:extLst>
              </p:cNvPr>
              <p:cNvSpPr/>
              <p:nvPr/>
            </p:nvSpPr>
            <p:spPr>
              <a:xfrm>
                <a:off x="7198995" y="2503932"/>
                <a:ext cx="84772" cy="103822"/>
              </a:xfrm>
              <a:custGeom>
                <a:avLst/>
                <a:gdLst>
                  <a:gd name="connsiteX0" fmla="*/ 66926 w 84772"/>
                  <a:gd name="connsiteY0" fmla="*/ 104041 h 103822"/>
                  <a:gd name="connsiteX1" fmla="*/ 85024 w 84772"/>
                  <a:gd name="connsiteY1" fmla="*/ 18316 h 103822"/>
                  <a:gd name="connsiteX2" fmla="*/ 252 w 84772"/>
                  <a:gd name="connsiteY2" fmla="*/ 219 h 10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772" h="103822">
                    <a:moveTo>
                      <a:pt x="66926" y="104041"/>
                    </a:moveTo>
                    <a:lnTo>
                      <a:pt x="85024" y="18316"/>
                    </a:lnTo>
                    <a:lnTo>
                      <a:pt x="252" y="21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3640AD12-85A1-93CE-17AD-CE9A480A5FB8}"/>
                </a:ext>
              </a:extLst>
            </p:cNvPr>
            <p:cNvSpPr/>
            <p:nvPr/>
          </p:nvSpPr>
          <p:spPr>
            <a:xfrm>
              <a:off x="7353300" y="2228850"/>
              <a:ext cx="571500" cy="571500"/>
            </a:xfrm>
            <a:custGeom>
              <a:avLst/>
              <a:gdLst>
                <a:gd name="connsiteX0" fmla="*/ 507 w 571500"/>
                <a:gd name="connsiteY0" fmla="*/ 285939 h 571500"/>
                <a:gd name="connsiteX1" fmla="*/ 286257 w 571500"/>
                <a:gd name="connsiteY1" fmla="*/ 571689 h 571500"/>
                <a:gd name="connsiteX2" fmla="*/ 572007 w 571500"/>
                <a:gd name="connsiteY2" fmla="*/ 285939 h 571500"/>
                <a:gd name="connsiteX3" fmla="*/ 286257 w 571500"/>
                <a:gd name="connsiteY3" fmla="*/ 189 h 571500"/>
                <a:gd name="connsiteX4" fmla="*/ 507 w 571500"/>
                <a:gd name="connsiteY4" fmla="*/ 285939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5939"/>
                  </a:moveTo>
                  <a:cubicBezTo>
                    <a:pt x="507" y="443754"/>
                    <a:pt x="128442" y="571689"/>
                    <a:pt x="286257" y="571689"/>
                  </a:cubicBezTo>
                  <a:cubicBezTo>
                    <a:pt x="444072" y="571689"/>
                    <a:pt x="572007" y="443754"/>
                    <a:pt x="572007" y="285939"/>
                  </a:cubicBezTo>
                  <a:cubicBezTo>
                    <a:pt x="572007" y="128124"/>
                    <a:pt x="444072" y="189"/>
                    <a:pt x="286257" y="189"/>
                  </a:cubicBezTo>
                  <a:cubicBezTo>
                    <a:pt x="128442" y="189"/>
                    <a:pt x="507" y="128124"/>
                    <a:pt x="507" y="285939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53" name="Gráfico 4">
              <a:extLst>
                <a:ext uri="{FF2B5EF4-FFF2-40B4-BE49-F238E27FC236}">
                  <a16:creationId xmlns:a16="http://schemas.microsoft.com/office/drawing/2014/main" id="{237282E7-447A-D3EF-6A53-A96F1B6F49D0}"/>
                </a:ext>
              </a:extLst>
            </p:cNvPr>
            <p:cNvGrpSpPr/>
            <p:nvPr/>
          </p:nvGrpSpPr>
          <p:grpSpPr>
            <a:xfrm>
              <a:off x="4919662" y="1724310"/>
              <a:ext cx="2367915" cy="1990439"/>
              <a:chOff x="4919662" y="1724310"/>
              <a:chExt cx="2367915" cy="1990439"/>
            </a:xfrm>
            <a:noFill/>
          </p:grpSpPr>
          <p:sp>
            <p:nvSpPr>
              <p:cNvPr id="54" name="Forma libre: forma 53">
                <a:extLst>
                  <a:ext uri="{FF2B5EF4-FFF2-40B4-BE49-F238E27FC236}">
                    <a16:creationId xmlns:a16="http://schemas.microsoft.com/office/drawing/2014/main" id="{C61B9F1C-F1E5-0AAE-5099-3F953A8435C0}"/>
                  </a:ext>
                </a:extLst>
              </p:cNvPr>
              <p:cNvSpPr/>
              <p:nvPr/>
            </p:nvSpPr>
            <p:spPr>
              <a:xfrm>
                <a:off x="4919662" y="1728120"/>
                <a:ext cx="2363152" cy="1986629"/>
              </a:xfrm>
              <a:custGeom>
                <a:avLst/>
                <a:gdLst>
                  <a:gd name="connsiteX0" fmla="*/ 252 w 2363152"/>
                  <a:gd name="connsiteY0" fmla="*/ 1986764 h 1986629"/>
                  <a:gd name="connsiteX1" fmla="*/ 700339 w 2363152"/>
                  <a:gd name="connsiteY1" fmla="*/ 1701014 h 1986629"/>
                  <a:gd name="connsiteX2" fmla="*/ 2363404 w 2363152"/>
                  <a:gd name="connsiteY2" fmla="*/ 135 h 198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63152" h="1986629">
                    <a:moveTo>
                      <a:pt x="252" y="1986764"/>
                    </a:moveTo>
                    <a:lnTo>
                      <a:pt x="700339" y="1701014"/>
                    </a:lnTo>
                    <a:lnTo>
                      <a:pt x="2363404" y="13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67569B7E-0EE0-99F1-03DA-1EC1EE263B8B}"/>
                  </a:ext>
                </a:extLst>
              </p:cNvPr>
              <p:cNvSpPr/>
              <p:nvPr/>
            </p:nvSpPr>
            <p:spPr>
              <a:xfrm>
                <a:off x="7198995" y="1724310"/>
                <a:ext cx="88582" cy="87629"/>
              </a:xfrm>
              <a:custGeom>
                <a:avLst/>
                <a:gdLst>
                  <a:gd name="connsiteX0" fmla="*/ 88834 w 88582"/>
                  <a:gd name="connsiteY0" fmla="*/ 87765 h 87629"/>
                  <a:gd name="connsiteX1" fmla="*/ 87881 w 88582"/>
                  <a:gd name="connsiteY1" fmla="*/ 135 h 87629"/>
                  <a:gd name="connsiteX2" fmla="*/ 252 w 88582"/>
                  <a:gd name="connsiteY2" fmla="*/ 1088 h 8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582" h="87629">
                    <a:moveTo>
                      <a:pt x="88834" y="87765"/>
                    </a:moveTo>
                    <a:lnTo>
                      <a:pt x="87881" y="135"/>
                    </a:lnTo>
                    <a:lnTo>
                      <a:pt x="252" y="1088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99664140-7ED8-D364-5587-052DCC56EABD}"/>
                </a:ext>
              </a:extLst>
            </p:cNvPr>
            <p:cNvSpPr/>
            <p:nvPr/>
          </p:nvSpPr>
          <p:spPr>
            <a:xfrm>
              <a:off x="7353300" y="1428750"/>
              <a:ext cx="571500" cy="571500"/>
            </a:xfrm>
            <a:custGeom>
              <a:avLst/>
              <a:gdLst>
                <a:gd name="connsiteX0" fmla="*/ 507 w 571500"/>
                <a:gd name="connsiteY0" fmla="*/ 285855 h 571500"/>
                <a:gd name="connsiteX1" fmla="*/ 286257 w 571500"/>
                <a:gd name="connsiteY1" fmla="*/ 571605 h 571500"/>
                <a:gd name="connsiteX2" fmla="*/ 572007 w 571500"/>
                <a:gd name="connsiteY2" fmla="*/ 285855 h 571500"/>
                <a:gd name="connsiteX3" fmla="*/ 286257 w 571500"/>
                <a:gd name="connsiteY3" fmla="*/ 105 h 571500"/>
                <a:gd name="connsiteX4" fmla="*/ 507 w 571500"/>
                <a:gd name="connsiteY4" fmla="*/ 28585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07" y="285855"/>
                  </a:moveTo>
                  <a:cubicBezTo>
                    <a:pt x="507" y="443670"/>
                    <a:pt x="128442" y="571605"/>
                    <a:pt x="286257" y="571605"/>
                  </a:cubicBezTo>
                  <a:cubicBezTo>
                    <a:pt x="444072" y="571605"/>
                    <a:pt x="572007" y="443670"/>
                    <a:pt x="572007" y="285855"/>
                  </a:cubicBezTo>
                  <a:cubicBezTo>
                    <a:pt x="572007" y="128040"/>
                    <a:pt x="444072" y="105"/>
                    <a:pt x="286257" y="105"/>
                  </a:cubicBezTo>
                  <a:cubicBezTo>
                    <a:pt x="128442" y="105"/>
                    <a:pt x="507" y="128040"/>
                    <a:pt x="507" y="285855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7" name="Forma libre: forma 56">
              <a:extLst>
                <a:ext uri="{FF2B5EF4-FFF2-40B4-BE49-F238E27FC236}">
                  <a16:creationId xmlns:a16="http://schemas.microsoft.com/office/drawing/2014/main" id="{620675B9-C8AE-40E1-CD7B-55A95E2BA24E}"/>
                </a:ext>
              </a:extLst>
            </p:cNvPr>
            <p:cNvSpPr/>
            <p:nvPr/>
          </p:nvSpPr>
          <p:spPr>
            <a:xfrm>
              <a:off x="3481387" y="3500437"/>
              <a:ext cx="428625" cy="428669"/>
            </a:xfrm>
            <a:custGeom>
              <a:avLst/>
              <a:gdLst>
                <a:gd name="connsiteX0" fmla="*/ 91539 w 428625"/>
                <a:gd name="connsiteY0" fmla="*/ 320291 h 428669"/>
                <a:gd name="connsiteX1" fmla="*/ 127734 w 428625"/>
                <a:gd name="connsiteY1" fmla="*/ 217421 h 428669"/>
                <a:gd name="connsiteX2" fmla="*/ 310614 w 428625"/>
                <a:gd name="connsiteY2" fmla="*/ 225041 h 428669"/>
                <a:gd name="connsiteX3" fmla="*/ 312803 w 428625"/>
                <a:gd name="connsiteY3" fmla="*/ 227386 h 428669"/>
                <a:gd name="connsiteX4" fmla="*/ 320495 w 428625"/>
                <a:gd name="connsiteY4" fmla="*/ 191231 h 428669"/>
                <a:gd name="connsiteX5" fmla="*/ 312875 w 428625"/>
                <a:gd name="connsiteY5" fmla="*/ 227426 h 428669"/>
                <a:gd name="connsiteX6" fmla="*/ 276680 w 428625"/>
                <a:gd name="connsiteY6" fmla="*/ 235046 h 428669"/>
                <a:gd name="connsiteX7" fmla="*/ 108920 w 428625"/>
                <a:gd name="connsiteY7" fmla="*/ 419480 h 428669"/>
                <a:gd name="connsiteX8" fmla="*/ 116540 w 428625"/>
                <a:gd name="connsiteY8" fmla="*/ 383285 h 428669"/>
                <a:gd name="connsiteX9" fmla="*/ 152735 w 428625"/>
                <a:gd name="connsiteY9" fmla="*/ 375665 h 428669"/>
                <a:gd name="connsiteX10" fmla="*/ 337284 w 428625"/>
                <a:gd name="connsiteY10" fmla="*/ 289811 h 428669"/>
                <a:gd name="connsiteX11" fmla="*/ 301089 w 428625"/>
                <a:gd name="connsiteY11" fmla="*/ 392681 h 428669"/>
                <a:gd name="connsiteX12" fmla="*/ 118208 w 428625"/>
                <a:gd name="connsiteY12" fmla="*/ 385061 h 428669"/>
                <a:gd name="connsiteX13" fmla="*/ 116557 w 428625"/>
                <a:gd name="connsiteY13" fmla="*/ 383331 h 428669"/>
                <a:gd name="connsiteX14" fmla="*/ 383206 w 428625"/>
                <a:gd name="connsiteY14" fmla="*/ 272736 h 428669"/>
                <a:gd name="connsiteX15" fmla="*/ 428724 w 428625"/>
                <a:gd name="connsiteY15" fmla="*/ 192726 h 428669"/>
                <a:gd name="connsiteX16" fmla="*/ 335792 w 428625"/>
                <a:gd name="connsiteY16" fmla="*/ 99381 h 428669"/>
                <a:gd name="connsiteX17" fmla="*/ 282689 w 428625"/>
                <a:gd name="connsiteY17" fmla="*/ 116526 h 428669"/>
                <a:gd name="connsiteX18" fmla="*/ 142342 w 428625"/>
                <a:gd name="connsiteY18" fmla="*/ 321 h 428669"/>
                <a:gd name="connsiteX19" fmla="*/ 99 w 428625"/>
                <a:gd name="connsiteY19" fmla="*/ 143196 h 428669"/>
                <a:gd name="connsiteX20" fmla="*/ 47513 w 428625"/>
                <a:gd name="connsiteY20" fmla="*/ 249876 h 428669"/>
                <a:gd name="connsiteX21" fmla="*/ 175211 w 428625"/>
                <a:gd name="connsiteY21" fmla="*/ 344787 h 428669"/>
                <a:gd name="connsiteX22" fmla="*/ 204092 w 428625"/>
                <a:gd name="connsiteY22" fmla="*/ 258144 h 428669"/>
                <a:gd name="connsiteX23" fmla="*/ 214412 w 428625"/>
                <a:gd name="connsiteY23" fmla="*/ 250707 h 428669"/>
                <a:gd name="connsiteX24" fmla="*/ 214412 w 428625"/>
                <a:gd name="connsiteY24" fmla="*/ 250707 h 428669"/>
                <a:gd name="connsiteX25" fmla="*/ 224731 w 428625"/>
                <a:gd name="connsiteY25" fmla="*/ 258144 h 428669"/>
                <a:gd name="connsiteX26" fmla="*/ 253613 w 428625"/>
                <a:gd name="connsiteY26" fmla="*/ 344787 h 428669"/>
                <a:gd name="connsiteX27" fmla="*/ 185665 w 428625"/>
                <a:gd name="connsiteY27" fmla="*/ 313427 h 428669"/>
                <a:gd name="connsiteX28" fmla="*/ 243158 w 428625"/>
                <a:gd name="connsiteY28" fmla="*/ 313427 h 42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8625" h="428669">
                  <a:moveTo>
                    <a:pt x="91539" y="320291"/>
                  </a:moveTo>
                  <a:cubicBezTo>
                    <a:pt x="87729" y="284096"/>
                    <a:pt x="99159" y="245996"/>
                    <a:pt x="127734" y="217421"/>
                  </a:cubicBezTo>
                  <a:cubicBezTo>
                    <a:pt x="179169" y="165985"/>
                    <a:pt x="262989" y="169795"/>
                    <a:pt x="310614" y="225041"/>
                  </a:cubicBezTo>
                  <a:lnTo>
                    <a:pt x="312803" y="227386"/>
                  </a:lnTo>
                  <a:moveTo>
                    <a:pt x="320495" y="191231"/>
                  </a:moveTo>
                  <a:lnTo>
                    <a:pt x="312875" y="227426"/>
                  </a:lnTo>
                  <a:lnTo>
                    <a:pt x="276680" y="235046"/>
                  </a:lnTo>
                  <a:moveTo>
                    <a:pt x="108920" y="419480"/>
                  </a:moveTo>
                  <a:lnTo>
                    <a:pt x="116540" y="383285"/>
                  </a:lnTo>
                  <a:lnTo>
                    <a:pt x="152735" y="375665"/>
                  </a:lnTo>
                  <a:moveTo>
                    <a:pt x="337284" y="289811"/>
                  </a:moveTo>
                  <a:cubicBezTo>
                    <a:pt x="341094" y="326006"/>
                    <a:pt x="329664" y="364106"/>
                    <a:pt x="301089" y="392681"/>
                  </a:cubicBezTo>
                  <a:cubicBezTo>
                    <a:pt x="249654" y="444116"/>
                    <a:pt x="165833" y="440306"/>
                    <a:pt x="118208" y="385061"/>
                  </a:cubicBezTo>
                  <a:lnTo>
                    <a:pt x="116557" y="383331"/>
                  </a:lnTo>
                  <a:moveTo>
                    <a:pt x="383206" y="272736"/>
                  </a:moveTo>
                  <a:cubicBezTo>
                    <a:pt x="411655" y="257496"/>
                    <a:pt x="428724" y="227016"/>
                    <a:pt x="428724" y="192726"/>
                  </a:cubicBezTo>
                  <a:cubicBezTo>
                    <a:pt x="428724" y="141291"/>
                    <a:pt x="386999" y="99381"/>
                    <a:pt x="335792" y="99381"/>
                  </a:cubicBezTo>
                  <a:cubicBezTo>
                    <a:pt x="316826" y="99381"/>
                    <a:pt x="297860" y="105096"/>
                    <a:pt x="282689" y="116526"/>
                  </a:cubicBezTo>
                  <a:cubicBezTo>
                    <a:pt x="269413" y="49851"/>
                    <a:pt x="212514" y="321"/>
                    <a:pt x="142342" y="321"/>
                  </a:cubicBezTo>
                  <a:cubicBezTo>
                    <a:pt x="64582" y="321"/>
                    <a:pt x="99" y="65091"/>
                    <a:pt x="99" y="143196"/>
                  </a:cubicBezTo>
                  <a:cubicBezTo>
                    <a:pt x="99" y="185106"/>
                    <a:pt x="19064" y="223206"/>
                    <a:pt x="47513" y="249876"/>
                  </a:cubicBezTo>
                  <a:moveTo>
                    <a:pt x="175211" y="344787"/>
                  </a:moveTo>
                  <a:lnTo>
                    <a:pt x="204092" y="258144"/>
                  </a:lnTo>
                  <a:cubicBezTo>
                    <a:pt x="205572" y="253701"/>
                    <a:pt x="209729" y="250707"/>
                    <a:pt x="214412" y="250707"/>
                  </a:cubicBezTo>
                  <a:lnTo>
                    <a:pt x="214412" y="250707"/>
                  </a:lnTo>
                  <a:cubicBezTo>
                    <a:pt x="219094" y="250707"/>
                    <a:pt x="223251" y="253701"/>
                    <a:pt x="224731" y="258144"/>
                  </a:cubicBezTo>
                  <a:lnTo>
                    <a:pt x="253613" y="344787"/>
                  </a:lnTo>
                  <a:moveTo>
                    <a:pt x="185665" y="313427"/>
                  </a:moveTo>
                  <a:lnTo>
                    <a:pt x="243158" y="313427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8" name="Forma libre: forma 57">
              <a:extLst>
                <a:ext uri="{FF2B5EF4-FFF2-40B4-BE49-F238E27FC236}">
                  <a16:creationId xmlns:a16="http://schemas.microsoft.com/office/drawing/2014/main" id="{18686FB2-78B7-D52B-63EC-9D4A6A1EFB31}"/>
                </a:ext>
              </a:extLst>
            </p:cNvPr>
            <p:cNvSpPr/>
            <p:nvPr/>
          </p:nvSpPr>
          <p:spPr>
            <a:xfrm>
              <a:off x="7478315" y="3153965"/>
              <a:ext cx="321468" cy="321468"/>
            </a:xfrm>
            <a:custGeom>
              <a:avLst/>
              <a:gdLst>
                <a:gd name="connsiteX0" fmla="*/ 321988 w 321468"/>
                <a:gd name="connsiteY0" fmla="*/ 293179 h 321468"/>
                <a:gd name="connsiteX1" fmla="*/ 293413 w 321468"/>
                <a:gd name="connsiteY1" fmla="*/ 321754 h 321468"/>
                <a:gd name="connsiteX2" fmla="*/ 29094 w 321468"/>
                <a:gd name="connsiteY2" fmla="*/ 321754 h 321468"/>
                <a:gd name="connsiteX3" fmla="*/ 519 w 321468"/>
                <a:gd name="connsiteY3" fmla="*/ 293179 h 321468"/>
                <a:gd name="connsiteX4" fmla="*/ 519 w 321468"/>
                <a:gd name="connsiteY4" fmla="*/ 28860 h 321468"/>
                <a:gd name="connsiteX5" fmla="*/ 29094 w 321468"/>
                <a:gd name="connsiteY5" fmla="*/ 285 h 321468"/>
                <a:gd name="connsiteX6" fmla="*/ 293413 w 321468"/>
                <a:gd name="connsiteY6" fmla="*/ 285 h 321468"/>
                <a:gd name="connsiteX7" fmla="*/ 321988 w 321468"/>
                <a:gd name="connsiteY7" fmla="*/ 28860 h 321468"/>
                <a:gd name="connsiteX8" fmla="*/ 321988 w 321468"/>
                <a:gd name="connsiteY8" fmla="*/ 293179 h 321468"/>
                <a:gd name="connsiteX9" fmla="*/ 54604 w 321468"/>
                <a:gd name="connsiteY9" fmla="*/ 140057 h 321468"/>
                <a:gd name="connsiteX10" fmla="*/ 161253 w 321468"/>
                <a:gd name="connsiteY10" fmla="*/ 73698 h 321468"/>
                <a:gd name="connsiteX11" fmla="*/ 267904 w 321468"/>
                <a:gd name="connsiteY11" fmla="*/ 140057 h 321468"/>
                <a:gd name="connsiteX12" fmla="*/ 161253 w 321468"/>
                <a:gd name="connsiteY12" fmla="*/ 73698 h 321468"/>
                <a:gd name="connsiteX13" fmla="*/ 161253 w 321468"/>
                <a:gd name="connsiteY13" fmla="*/ 98979 h 321468"/>
                <a:gd name="connsiteX14" fmla="*/ 184259 w 321468"/>
                <a:gd name="connsiteY14" fmla="*/ 226959 h 321468"/>
                <a:gd name="connsiteX15" fmla="*/ 140019 w 321468"/>
                <a:gd name="connsiteY15" fmla="*/ 236440 h 321468"/>
                <a:gd name="connsiteX16" fmla="*/ 130539 w 321468"/>
                <a:gd name="connsiteY16" fmla="*/ 192200 h 321468"/>
                <a:gd name="connsiteX17" fmla="*/ 196898 w 321468"/>
                <a:gd name="connsiteY17" fmla="*/ 151120 h 321468"/>
                <a:gd name="connsiteX18" fmla="*/ 184259 w 321468"/>
                <a:gd name="connsiteY18" fmla="*/ 226959 h 321468"/>
                <a:gd name="connsiteX19" fmla="*/ 247362 w 321468"/>
                <a:gd name="connsiteY19" fmla="*/ 154278 h 321468"/>
                <a:gd name="connsiteX20" fmla="*/ 267904 w 321468"/>
                <a:gd name="connsiteY20" fmla="*/ 140057 h 321468"/>
                <a:gd name="connsiteX21" fmla="*/ 75144 w 321468"/>
                <a:gd name="connsiteY21" fmla="*/ 154278 h 321468"/>
                <a:gd name="connsiteX22" fmla="*/ 54604 w 321468"/>
                <a:gd name="connsiteY22" fmla="*/ 140057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1468" h="321468">
                  <a:moveTo>
                    <a:pt x="321988" y="293179"/>
                  </a:moveTo>
                  <a:cubicBezTo>
                    <a:pt x="321988" y="308895"/>
                    <a:pt x="309129" y="321754"/>
                    <a:pt x="293413" y="321754"/>
                  </a:cubicBezTo>
                  <a:lnTo>
                    <a:pt x="29094" y="321754"/>
                  </a:lnTo>
                  <a:cubicBezTo>
                    <a:pt x="13378" y="321754"/>
                    <a:pt x="519" y="308895"/>
                    <a:pt x="519" y="293179"/>
                  </a:cubicBezTo>
                  <a:lnTo>
                    <a:pt x="519" y="28860"/>
                  </a:lnTo>
                  <a:cubicBezTo>
                    <a:pt x="519" y="13144"/>
                    <a:pt x="13378" y="285"/>
                    <a:pt x="29094" y="285"/>
                  </a:cubicBezTo>
                  <a:lnTo>
                    <a:pt x="293413" y="285"/>
                  </a:lnTo>
                  <a:cubicBezTo>
                    <a:pt x="309129" y="285"/>
                    <a:pt x="321988" y="13144"/>
                    <a:pt x="321988" y="28860"/>
                  </a:cubicBezTo>
                  <a:lnTo>
                    <a:pt x="321988" y="293179"/>
                  </a:lnTo>
                  <a:close/>
                  <a:moveTo>
                    <a:pt x="54604" y="140057"/>
                  </a:moveTo>
                  <a:cubicBezTo>
                    <a:pt x="73705" y="100558"/>
                    <a:pt x="115091" y="73698"/>
                    <a:pt x="161253" y="73698"/>
                  </a:cubicBezTo>
                  <a:cubicBezTo>
                    <a:pt x="207415" y="73698"/>
                    <a:pt x="248801" y="100558"/>
                    <a:pt x="267904" y="140057"/>
                  </a:cubicBezTo>
                  <a:moveTo>
                    <a:pt x="161253" y="73698"/>
                  </a:moveTo>
                  <a:lnTo>
                    <a:pt x="161253" y="98979"/>
                  </a:lnTo>
                  <a:moveTo>
                    <a:pt x="184259" y="226959"/>
                  </a:moveTo>
                  <a:cubicBezTo>
                    <a:pt x="174779" y="241179"/>
                    <a:pt x="154239" y="245920"/>
                    <a:pt x="140019" y="236440"/>
                  </a:cubicBezTo>
                  <a:cubicBezTo>
                    <a:pt x="125799" y="226961"/>
                    <a:pt x="121059" y="206419"/>
                    <a:pt x="130539" y="192200"/>
                  </a:cubicBezTo>
                  <a:cubicBezTo>
                    <a:pt x="143179" y="173239"/>
                    <a:pt x="196898" y="151120"/>
                    <a:pt x="196898" y="151120"/>
                  </a:cubicBezTo>
                  <a:cubicBezTo>
                    <a:pt x="196898" y="151120"/>
                    <a:pt x="196899" y="208000"/>
                    <a:pt x="184259" y="226959"/>
                  </a:cubicBezTo>
                  <a:close/>
                  <a:moveTo>
                    <a:pt x="247362" y="154278"/>
                  </a:moveTo>
                  <a:lnTo>
                    <a:pt x="267904" y="140057"/>
                  </a:lnTo>
                  <a:moveTo>
                    <a:pt x="75144" y="154278"/>
                  </a:moveTo>
                  <a:lnTo>
                    <a:pt x="54604" y="140057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9" name="Forma libre: forma 58">
              <a:extLst>
                <a:ext uri="{FF2B5EF4-FFF2-40B4-BE49-F238E27FC236}">
                  <a16:creationId xmlns:a16="http://schemas.microsoft.com/office/drawing/2014/main" id="{80023654-7B31-220D-9D36-AD3228064C4F}"/>
                </a:ext>
              </a:extLst>
            </p:cNvPr>
            <p:cNvSpPr/>
            <p:nvPr/>
          </p:nvSpPr>
          <p:spPr>
            <a:xfrm>
              <a:off x="7478315" y="2357441"/>
              <a:ext cx="321468" cy="312892"/>
            </a:xfrm>
            <a:custGeom>
              <a:avLst/>
              <a:gdLst>
                <a:gd name="connsiteX0" fmla="*/ 186257 w 321468"/>
                <a:gd name="connsiteY0" fmla="*/ 201 h 312892"/>
                <a:gd name="connsiteX1" fmla="*/ 214832 w 321468"/>
                <a:gd name="connsiteY1" fmla="*/ 28776 h 312892"/>
                <a:gd name="connsiteX2" fmla="*/ 214832 w 321468"/>
                <a:gd name="connsiteY2" fmla="*/ 64495 h 312892"/>
                <a:gd name="connsiteX3" fmla="*/ 519 w 321468"/>
                <a:gd name="connsiteY3" fmla="*/ 64495 h 312892"/>
                <a:gd name="connsiteX4" fmla="*/ 519 w 321468"/>
                <a:gd name="connsiteY4" fmla="*/ 28776 h 312892"/>
                <a:gd name="connsiteX5" fmla="*/ 29094 w 321468"/>
                <a:gd name="connsiteY5" fmla="*/ 201 h 312892"/>
                <a:gd name="connsiteX6" fmla="*/ 186257 w 321468"/>
                <a:gd name="connsiteY6" fmla="*/ 201 h 312892"/>
                <a:gd name="connsiteX7" fmla="*/ 71957 w 321468"/>
                <a:gd name="connsiteY7" fmla="*/ 64493 h 312892"/>
                <a:gd name="connsiteX8" fmla="*/ 71957 w 321468"/>
                <a:gd name="connsiteY8" fmla="*/ 204509 h 312892"/>
                <a:gd name="connsiteX9" fmla="*/ 29094 w 321468"/>
                <a:gd name="connsiteY9" fmla="*/ 204509 h 312892"/>
                <a:gd name="connsiteX10" fmla="*/ 519 w 321468"/>
                <a:gd name="connsiteY10" fmla="*/ 175934 h 312892"/>
                <a:gd name="connsiteX11" fmla="*/ 519 w 321468"/>
                <a:gd name="connsiteY11" fmla="*/ 64493 h 312892"/>
                <a:gd name="connsiteX12" fmla="*/ 71957 w 321468"/>
                <a:gd name="connsiteY12" fmla="*/ 64493 h 312892"/>
                <a:gd name="connsiteX13" fmla="*/ 519 w 321468"/>
                <a:gd name="connsiteY13" fmla="*/ 135930 h 312892"/>
                <a:gd name="connsiteX14" fmla="*/ 71957 w 321468"/>
                <a:gd name="connsiteY14" fmla="*/ 135930 h 312892"/>
                <a:gd name="connsiteX15" fmla="*/ 143394 w 321468"/>
                <a:gd name="connsiteY15" fmla="*/ 64493 h 312892"/>
                <a:gd name="connsiteX16" fmla="*/ 71957 w 321468"/>
                <a:gd name="connsiteY16" fmla="*/ 64493 h 312892"/>
                <a:gd name="connsiteX17" fmla="*/ 71957 w 321468"/>
                <a:gd name="connsiteY17" fmla="*/ 204509 h 312892"/>
                <a:gd name="connsiteX18" fmla="*/ 143394 w 321468"/>
                <a:gd name="connsiteY18" fmla="*/ 204509 h 312892"/>
                <a:gd name="connsiteX19" fmla="*/ 143394 w 321468"/>
                <a:gd name="connsiteY19" fmla="*/ 64493 h 312892"/>
                <a:gd name="connsiteX20" fmla="*/ 71957 w 321468"/>
                <a:gd name="connsiteY20" fmla="*/ 135930 h 312892"/>
                <a:gd name="connsiteX21" fmla="*/ 143394 w 321468"/>
                <a:gd name="connsiteY21" fmla="*/ 135930 h 312892"/>
                <a:gd name="connsiteX22" fmla="*/ 214832 w 321468"/>
                <a:gd name="connsiteY22" fmla="*/ 64493 h 312892"/>
                <a:gd name="connsiteX23" fmla="*/ 214832 w 321468"/>
                <a:gd name="connsiteY23" fmla="*/ 175934 h 312892"/>
                <a:gd name="connsiteX24" fmla="*/ 186257 w 321468"/>
                <a:gd name="connsiteY24" fmla="*/ 204509 h 312892"/>
                <a:gd name="connsiteX25" fmla="*/ 143394 w 321468"/>
                <a:gd name="connsiteY25" fmla="*/ 204509 h 312892"/>
                <a:gd name="connsiteX26" fmla="*/ 143394 w 321468"/>
                <a:gd name="connsiteY26" fmla="*/ 64493 h 312892"/>
                <a:gd name="connsiteX27" fmla="*/ 214832 w 321468"/>
                <a:gd name="connsiteY27" fmla="*/ 64493 h 312892"/>
                <a:gd name="connsiteX28" fmla="*/ 143394 w 321468"/>
                <a:gd name="connsiteY28" fmla="*/ 135930 h 312892"/>
                <a:gd name="connsiteX29" fmla="*/ 214832 w 321468"/>
                <a:gd name="connsiteY29" fmla="*/ 135930 h 312892"/>
                <a:gd name="connsiteX30" fmla="*/ 290555 w 321468"/>
                <a:gd name="connsiteY30" fmla="*/ 35920 h 312892"/>
                <a:gd name="connsiteX31" fmla="*/ 290555 w 321468"/>
                <a:gd name="connsiteY31" fmla="*/ 164505 h 312892"/>
                <a:gd name="connsiteX32" fmla="*/ 257694 w 321468"/>
                <a:gd name="connsiteY32" fmla="*/ 164505 h 312892"/>
                <a:gd name="connsiteX33" fmla="*/ 290555 w 321468"/>
                <a:gd name="connsiteY33" fmla="*/ 197366 h 312892"/>
                <a:gd name="connsiteX34" fmla="*/ 321988 w 321468"/>
                <a:gd name="connsiteY34" fmla="*/ 164505 h 312892"/>
                <a:gd name="connsiteX35" fmla="*/ 257694 w 321468"/>
                <a:gd name="connsiteY35" fmla="*/ 35919 h 312892"/>
                <a:gd name="connsiteX36" fmla="*/ 290555 w 321468"/>
                <a:gd name="connsiteY36" fmla="*/ 3058 h 312892"/>
                <a:gd name="connsiteX37" fmla="*/ 321988 w 321468"/>
                <a:gd name="connsiteY37" fmla="*/ 35919 h 312892"/>
                <a:gd name="connsiteX38" fmla="*/ 41953 w 321468"/>
                <a:gd name="connsiteY38" fmla="*/ 280234 h 312892"/>
                <a:gd name="connsiteX39" fmla="*/ 171969 w 321468"/>
                <a:gd name="connsiteY39" fmla="*/ 280234 h 312892"/>
                <a:gd name="connsiteX40" fmla="*/ 171969 w 321468"/>
                <a:gd name="connsiteY40" fmla="*/ 247371 h 312892"/>
                <a:gd name="connsiteX41" fmla="*/ 203402 w 321468"/>
                <a:gd name="connsiteY41" fmla="*/ 280232 h 312892"/>
                <a:gd name="connsiteX42" fmla="*/ 171969 w 321468"/>
                <a:gd name="connsiteY42" fmla="*/ 313093 h 312892"/>
                <a:gd name="connsiteX43" fmla="*/ 41953 w 321468"/>
                <a:gd name="connsiteY43" fmla="*/ 247371 h 312892"/>
                <a:gd name="connsiteX44" fmla="*/ 10520 w 321468"/>
                <a:gd name="connsiteY44" fmla="*/ 280232 h 312892"/>
                <a:gd name="connsiteX45" fmla="*/ 41953 w 321468"/>
                <a:gd name="connsiteY45" fmla="*/ 313093 h 31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1468" h="312892">
                  <a:moveTo>
                    <a:pt x="186257" y="201"/>
                  </a:moveTo>
                  <a:cubicBezTo>
                    <a:pt x="201973" y="201"/>
                    <a:pt x="214832" y="13060"/>
                    <a:pt x="214832" y="28776"/>
                  </a:cubicBezTo>
                  <a:lnTo>
                    <a:pt x="214832" y="64495"/>
                  </a:lnTo>
                  <a:lnTo>
                    <a:pt x="519" y="64495"/>
                  </a:lnTo>
                  <a:lnTo>
                    <a:pt x="519" y="28776"/>
                  </a:lnTo>
                  <a:cubicBezTo>
                    <a:pt x="519" y="13060"/>
                    <a:pt x="13378" y="201"/>
                    <a:pt x="29094" y="201"/>
                  </a:cubicBezTo>
                  <a:lnTo>
                    <a:pt x="186257" y="201"/>
                  </a:lnTo>
                  <a:close/>
                  <a:moveTo>
                    <a:pt x="71957" y="64493"/>
                  </a:moveTo>
                  <a:lnTo>
                    <a:pt x="71957" y="204509"/>
                  </a:lnTo>
                  <a:lnTo>
                    <a:pt x="29094" y="204509"/>
                  </a:lnTo>
                  <a:cubicBezTo>
                    <a:pt x="13378" y="204509"/>
                    <a:pt x="519" y="191651"/>
                    <a:pt x="519" y="175934"/>
                  </a:cubicBezTo>
                  <a:lnTo>
                    <a:pt x="519" y="64493"/>
                  </a:lnTo>
                  <a:lnTo>
                    <a:pt x="71957" y="64493"/>
                  </a:lnTo>
                  <a:close/>
                  <a:moveTo>
                    <a:pt x="519" y="135930"/>
                  </a:moveTo>
                  <a:lnTo>
                    <a:pt x="71957" y="135930"/>
                  </a:lnTo>
                  <a:moveTo>
                    <a:pt x="143394" y="64493"/>
                  </a:moveTo>
                  <a:lnTo>
                    <a:pt x="71957" y="64493"/>
                  </a:lnTo>
                  <a:lnTo>
                    <a:pt x="71957" y="204509"/>
                  </a:lnTo>
                  <a:lnTo>
                    <a:pt x="143394" y="204509"/>
                  </a:lnTo>
                  <a:lnTo>
                    <a:pt x="143394" y="64493"/>
                  </a:lnTo>
                  <a:close/>
                  <a:moveTo>
                    <a:pt x="71957" y="135930"/>
                  </a:moveTo>
                  <a:lnTo>
                    <a:pt x="143394" y="135930"/>
                  </a:lnTo>
                  <a:moveTo>
                    <a:pt x="214832" y="64493"/>
                  </a:moveTo>
                  <a:lnTo>
                    <a:pt x="214832" y="175934"/>
                  </a:lnTo>
                  <a:cubicBezTo>
                    <a:pt x="214832" y="191651"/>
                    <a:pt x="201973" y="204509"/>
                    <a:pt x="186257" y="204509"/>
                  </a:cubicBezTo>
                  <a:lnTo>
                    <a:pt x="143394" y="204509"/>
                  </a:lnTo>
                  <a:lnTo>
                    <a:pt x="143394" y="64493"/>
                  </a:lnTo>
                  <a:lnTo>
                    <a:pt x="214832" y="64493"/>
                  </a:lnTo>
                  <a:close/>
                  <a:moveTo>
                    <a:pt x="143394" y="135930"/>
                  </a:moveTo>
                  <a:lnTo>
                    <a:pt x="214832" y="135930"/>
                  </a:lnTo>
                  <a:moveTo>
                    <a:pt x="290555" y="35920"/>
                  </a:moveTo>
                  <a:lnTo>
                    <a:pt x="290555" y="164505"/>
                  </a:lnTo>
                  <a:moveTo>
                    <a:pt x="257694" y="164505"/>
                  </a:moveTo>
                  <a:lnTo>
                    <a:pt x="290555" y="197366"/>
                  </a:lnTo>
                  <a:lnTo>
                    <a:pt x="321988" y="164505"/>
                  </a:lnTo>
                  <a:moveTo>
                    <a:pt x="257694" y="35919"/>
                  </a:moveTo>
                  <a:lnTo>
                    <a:pt x="290555" y="3058"/>
                  </a:lnTo>
                  <a:lnTo>
                    <a:pt x="321988" y="35919"/>
                  </a:lnTo>
                  <a:moveTo>
                    <a:pt x="41953" y="280234"/>
                  </a:moveTo>
                  <a:lnTo>
                    <a:pt x="171969" y="280234"/>
                  </a:lnTo>
                  <a:moveTo>
                    <a:pt x="171969" y="247371"/>
                  </a:moveTo>
                  <a:lnTo>
                    <a:pt x="203402" y="280232"/>
                  </a:lnTo>
                  <a:lnTo>
                    <a:pt x="171969" y="313093"/>
                  </a:lnTo>
                  <a:moveTo>
                    <a:pt x="41953" y="247371"/>
                  </a:moveTo>
                  <a:lnTo>
                    <a:pt x="10520" y="280232"/>
                  </a:lnTo>
                  <a:lnTo>
                    <a:pt x="41953" y="313093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088D887B-4B87-847B-612B-CCA72F79FF1E}"/>
                </a:ext>
              </a:extLst>
            </p:cNvPr>
            <p:cNvSpPr/>
            <p:nvPr/>
          </p:nvSpPr>
          <p:spPr>
            <a:xfrm>
              <a:off x="7478315" y="3954065"/>
              <a:ext cx="321468" cy="321467"/>
            </a:xfrm>
            <a:custGeom>
              <a:avLst/>
              <a:gdLst>
                <a:gd name="connsiteX0" fmla="*/ 111962 w 321468"/>
                <a:gd name="connsiteY0" fmla="*/ 171819 h 321467"/>
                <a:gd name="connsiteX1" fmla="*/ 223404 w 321468"/>
                <a:gd name="connsiteY1" fmla="*/ 123241 h 321467"/>
                <a:gd name="connsiteX2" fmla="*/ 111962 w 321468"/>
                <a:gd name="connsiteY2" fmla="*/ 74663 h 321467"/>
                <a:gd name="connsiteX3" fmla="*/ 519 w 321468"/>
                <a:gd name="connsiteY3" fmla="*/ 123241 h 321467"/>
                <a:gd name="connsiteX4" fmla="*/ 111962 w 321468"/>
                <a:gd name="connsiteY4" fmla="*/ 171819 h 321467"/>
                <a:gd name="connsiteX5" fmla="*/ 519 w 321468"/>
                <a:gd name="connsiteY5" fmla="*/ 127526 h 321467"/>
                <a:gd name="connsiteX6" fmla="*/ 519 w 321468"/>
                <a:gd name="connsiteY6" fmla="*/ 273258 h 321467"/>
                <a:gd name="connsiteX7" fmla="*/ 111962 w 321468"/>
                <a:gd name="connsiteY7" fmla="*/ 321837 h 321467"/>
                <a:gd name="connsiteX8" fmla="*/ 223404 w 321468"/>
                <a:gd name="connsiteY8" fmla="*/ 273258 h 321467"/>
                <a:gd name="connsiteX9" fmla="*/ 223404 w 321468"/>
                <a:gd name="connsiteY9" fmla="*/ 127526 h 321467"/>
                <a:gd name="connsiteX10" fmla="*/ 200544 w 321468"/>
                <a:gd name="connsiteY10" fmla="*/ 50375 h 321467"/>
                <a:gd name="connsiteX11" fmla="*/ 200544 w 321468"/>
                <a:gd name="connsiteY11" fmla="*/ 36088 h 321467"/>
                <a:gd name="connsiteX12" fmla="*/ 214832 w 321468"/>
                <a:gd name="connsiteY12" fmla="*/ 21800 h 321467"/>
                <a:gd name="connsiteX13" fmla="*/ 286269 w 321468"/>
                <a:gd name="connsiteY13" fmla="*/ 21800 h 321467"/>
                <a:gd name="connsiteX14" fmla="*/ 300557 w 321468"/>
                <a:gd name="connsiteY14" fmla="*/ 36088 h 321467"/>
                <a:gd name="connsiteX15" fmla="*/ 300557 w 321468"/>
                <a:gd name="connsiteY15" fmla="*/ 78950 h 321467"/>
                <a:gd name="connsiteX16" fmla="*/ 286269 w 321468"/>
                <a:gd name="connsiteY16" fmla="*/ 93238 h 321467"/>
                <a:gd name="connsiteX17" fmla="*/ 250550 w 321468"/>
                <a:gd name="connsiteY17" fmla="*/ 93238 h 321467"/>
                <a:gd name="connsiteX18" fmla="*/ 207688 w 321468"/>
                <a:gd name="connsiteY18" fmla="*/ 369 h 321467"/>
                <a:gd name="connsiteX19" fmla="*/ 207688 w 321468"/>
                <a:gd name="connsiteY19" fmla="*/ 23347 h 321467"/>
                <a:gd name="connsiteX20" fmla="*/ 250550 w 321468"/>
                <a:gd name="connsiteY20" fmla="*/ 369 h 321467"/>
                <a:gd name="connsiteX21" fmla="*/ 250550 w 321468"/>
                <a:gd name="connsiteY21" fmla="*/ 21800 h 321467"/>
                <a:gd name="connsiteX22" fmla="*/ 293413 w 321468"/>
                <a:gd name="connsiteY22" fmla="*/ 369 h 321467"/>
                <a:gd name="connsiteX23" fmla="*/ 293413 w 321468"/>
                <a:gd name="connsiteY23" fmla="*/ 23347 h 321467"/>
                <a:gd name="connsiteX24" fmla="*/ 250550 w 321468"/>
                <a:gd name="connsiteY24" fmla="*/ 93238 h 321467"/>
                <a:gd name="connsiteX25" fmla="*/ 250550 w 321468"/>
                <a:gd name="connsiteY25" fmla="*/ 114669 h 321467"/>
                <a:gd name="connsiteX26" fmla="*/ 293413 w 321468"/>
                <a:gd name="connsiteY26" fmla="*/ 91640 h 321467"/>
                <a:gd name="connsiteX27" fmla="*/ 293413 w 321468"/>
                <a:gd name="connsiteY27" fmla="*/ 114669 h 321467"/>
                <a:gd name="connsiteX28" fmla="*/ 321988 w 321468"/>
                <a:gd name="connsiteY28" fmla="*/ 78950 h 321467"/>
                <a:gd name="connsiteX29" fmla="*/ 300557 w 321468"/>
                <a:gd name="connsiteY29" fmla="*/ 78950 h 321467"/>
                <a:gd name="connsiteX30" fmla="*/ 321988 w 321468"/>
                <a:gd name="connsiteY30" fmla="*/ 36088 h 321467"/>
                <a:gd name="connsiteX31" fmla="*/ 300557 w 321468"/>
                <a:gd name="connsiteY31" fmla="*/ 36088 h 321467"/>
                <a:gd name="connsiteX32" fmla="*/ 200544 w 321468"/>
                <a:gd name="connsiteY32" fmla="*/ 36088 h 321467"/>
                <a:gd name="connsiteX33" fmla="*/ 179113 w 321468"/>
                <a:gd name="connsiteY33" fmla="*/ 36088 h 321467"/>
                <a:gd name="connsiteX34" fmla="*/ 82968 w 321468"/>
                <a:gd name="connsiteY34" fmla="*/ 279007 h 321467"/>
                <a:gd name="connsiteX35" fmla="*/ 82968 w 321468"/>
                <a:gd name="connsiteY35" fmla="*/ 213109 h 321467"/>
                <a:gd name="connsiteX36" fmla="*/ 86652 w 321468"/>
                <a:gd name="connsiteY36" fmla="*/ 209426 h 321467"/>
                <a:gd name="connsiteX37" fmla="*/ 86652 w 321468"/>
                <a:gd name="connsiteY37" fmla="*/ 209426 h 321467"/>
                <a:gd name="connsiteX38" fmla="*/ 89833 w 321468"/>
                <a:gd name="connsiteY38" fmla="*/ 211253 h 321467"/>
                <a:gd name="connsiteX39" fmla="*/ 107601 w 321468"/>
                <a:gd name="connsiteY39" fmla="*/ 241711 h 321467"/>
                <a:gd name="connsiteX40" fmla="*/ 111961 w 321468"/>
                <a:gd name="connsiteY40" fmla="*/ 244216 h 321467"/>
                <a:gd name="connsiteX41" fmla="*/ 111961 w 321468"/>
                <a:gd name="connsiteY41" fmla="*/ 244216 h 321467"/>
                <a:gd name="connsiteX42" fmla="*/ 116321 w 321468"/>
                <a:gd name="connsiteY42" fmla="*/ 241711 h 321467"/>
                <a:gd name="connsiteX43" fmla="*/ 134088 w 321468"/>
                <a:gd name="connsiteY43" fmla="*/ 211253 h 321467"/>
                <a:gd name="connsiteX44" fmla="*/ 137270 w 321468"/>
                <a:gd name="connsiteY44" fmla="*/ 209426 h 321467"/>
                <a:gd name="connsiteX45" fmla="*/ 137270 w 321468"/>
                <a:gd name="connsiteY45" fmla="*/ 209426 h 321467"/>
                <a:gd name="connsiteX46" fmla="*/ 140954 w 321468"/>
                <a:gd name="connsiteY46" fmla="*/ 213109 h 321467"/>
                <a:gd name="connsiteX47" fmla="*/ 140954 w 321468"/>
                <a:gd name="connsiteY47" fmla="*/ 279007 h 32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21468" h="321467">
                  <a:moveTo>
                    <a:pt x="111962" y="171819"/>
                  </a:moveTo>
                  <a:cubicBezTo>
                    <a:pt x="173509" y="171819"/>
                    <a:pt x="223404" y="150070"/>
                    <a:pt x="223404" y="123241"/>
                  </a:cubicBezTo>
                  <a:cubicBezTo>
                    <a:pt x="223404" y="96412"/>
                    <a:pt x="173509" y="74663"/>
                    <a:pt x="111962" y="74663"/>
                  </a:cubicBezTo>
                  <a:cubicBezTo>
                    <a:pt x="50414" y="74663"/>
                    <a:pt x="519" y="96412"/>
                    <a:pt x="519" y="123241"/>
                  </a:cubicBezTo>
                  <a:cubicBezTo>
                    <a:pt x="519" y="150070"/>
                    <a:pt x="50414" y="171819"/>
                    <a:pt x="111962" y="171819"/>
                  </a:cubicBezTo>
                  <a:close/>
                  <a:moveTo>
                    <a:pt x="519" y="127526"/>
                  </a:moveTo>
                  <a:lnTo>
                    <a:pt x="519" y="273258"/>
                  </a:lnTo>
                  <a:cubicBezTo>
                    <a:pt x="519" y="300406"/>
                    <a:pt x="50525" y="321837"/>
                    <a:pt x="111962" y="321837"/>
                  </a:cubicBezTo>
                  <a:cubicBezTo>
                    <a:pt x="173398" y="321837"/>
                    <a:pt x="223404" y="300406"/>
                    <a:pt x="223404" y="273258"/>
                  </a:cubicBezTo>
                  <a:lnTo>
                    <a:pt x="223404" y="127526"/>
                  </a:lnTo>
                  <a:moveTo>
                    <a:pt x="200544" y="50375"/>
                  </a:moveTo>
                  <a:lnTo>
                    <a:pt x="200544" y="36088"/>
                  </a:lnTo>
                  <a:cubicBezTo>
                    <a:pt x="200544" y="27515"/>
                    <a:pt x="206259" y="21800"/>
                    <a:pt x="214832" y="21800"/>
                  </a:cubicBezTo>
                  <a:lnTo>
                    <a:pt x="286269" y="21800"/>
                  </a:lnTo>
                  <a:cubicBezTo>
                    <a:pt x="294842" y="21800"/>
                    <a:pt x="300557" y="27515"/>
                    <a:pt x="300557" y="36088"/>
                  </a:cubicBezTo>
                  <a:lnTo>
                    <a:pt x="300557" y="78950"/>
                  </a:lnTo>
                  <a:cubicBezTo>
                    <a:pt x="300557" y="87523"/>
                    <a:pt x="294842" y="93238"/>
                    <a:pt x="286269" y="93238"/>
                  </a:cubicBezTo>
                  <a:lnTo>
                    <a:pt x="250550" y="93238"/>
                  </a:lnTo>
                  <a:moveTo>
                    <a:pt x="207688" y="369"/>
                  </a:moveTo>
                  <a:lnTo>
                    <a:pt x="207688" y="23347"/>
                  </a:lnTo>
                  <a:moveTo>
                    <a:pt x="250550" y="369"/>
                  </a:moveTo>
                  <a:lnTo>
                    <a:pt x="250550" y="21800"/>
                  </a:lnTo>
                  <a:moveTo>
                    <a:pt x="293413" y="369"/>
                  </a:moveTo>
                  <a:lnTo>
                    <a:pt x="293413" y="23347"/>
                  </a:lnTo>
                  <a:moveTo>
                    <a:pt x="250550" y="93238"/>
                  </a:moveTo>
                  <a:lnTo>
                    <a:pt x="250550" y="114669"/>
                  </a:lnTo>
                  <a:moveTo>
                    <a:pt x="293413" y="91640"/>
                  </a:moveTo>
                  <a:lnTo>
                    <a:pt x="293413" y="114669"/>
                  </a:lnTo>
                  <a:moveTo>
                    <a:pt x="321988" y="78950"/>
                  </a:moveTo>
                  <a:lnTo>
                    <a:pt x="300557" y="78950"/>
                  </a:lnTo>
                  <a:moveTo>
                    <a:pt x="321988" y="36088"/>
                  </a:moveTo>
                  <a:lnTo>
                    <a:pt x="300557" y="36088"/>
                  </a:lnTo>
                  <a:moveTo>
                    <a:pt x="200544" y="36088"/>
                  </a:moveTo>
                  <a:lnTo>
                    <a:pt x="179113" y="36088"/>
                  </a:lnTo>
                  <a:moveTo>
                    <a:pt x="82968" y="279007"/>
                  </a:moveTo>
                  <a:lnTo>
                    <a:pt x="82968" y="213109"/>
                  </a:lnTo>
                  <a:cubicBezTo>
                    <a:pt x="82968" y="211074"/>
                    <a:pt x="84617" y="209426"/>
                    <a:pt x="86652" y="209426"/>
                  </a:cubicBezTo>
                  <a:lnTo>
                    <a:pt x="86652" y="209426"/>
                  </a:lnTo>
                  <a:cubicBezTo>
                    <a:pt x="87961" y="209426"/>
                    <a:pt x="89173" y="210121"/>
                    <a:pt x="89833" y="211253"/>
                  </a:cubicBezTo>
                  <a:lnTo>
                    <a:pt x="107601" y="241711"/>
                  </a:lnTo>
                  <a:cubicBezTo>
                    <a:pt x="108506" y="243262"/>
                    <a:pt x="110165" y="244216"/>
                    <a:pt x="111961" y="244216"/>
                  </a:cubicBezTo>
                  <a:lnTo>
                    <a:pt x="111961" y="244216"/>
                  </a:lnTo>
                  <a:cubicBezTo>
                    <a:pt x="113756" y="244216"/>
                    <a:pt x="115416" y="243262"/>
                    <a:pt x="116321" y="241711"/>
                  </a:cubicBezTo>
                  <a:lnTo>
                    <a:pt x="134088" y="211253"/>
                  </a:lnTo>
                  <a:cubicBezTo>
                    <a:pt x="134749" y="210121"/>
                    <a:pt x="135961" y="209426"/>
                    <a:pt x="137270" y="209426"/>
                  </a:cubicBezTo>
                  <a:lnTo>
                    <a:pt x="137270" y="209426"/>
                  </a:lnTo>
                  <a:cubicBezTo>
                    <a:pt x="139305" y="209426"/>
                    <a:pt x="140954" y="211074"/>
                    <a:pt x="140954" y="213109"/>
                  </a:cubicBezTo>
                  <a:lnTo>
                    <a:pt x="140954" y="279007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C8FF5DEE-A124-636C-2D36-00485D75F413}"/>
                </a:ext>
              </a:extLst>
            </p:cNvPr>
            <p:cNvSpPr/>
            <p:nvPr/>
          </p:nvSpPr>
          <p:spPr>
            <a:xfrm>
              <a:off x="7474743" y="5550693"/>
              <a:ext cx="328612" cy="328612"/>
            </a:xfrm>
            <a:custGeom>
              <a:avLst/>
              <a:gdLst>
                <a:gd name="connsiteX0" fmla="*/ 171969 w 328612"/>
                <a:gd name="connsiteY0" fmla="*/ 236695 h 328612"/>
                <a:gd name="connsiteX1" fmla="*/ 236677 w 328612"/>
                <a:gd name="connsiteY1" fmla="*/ 301403 h 328612"/>
                <a:gd name="connsiteX2" fmla="*/ 301385 w 328612"/>
                <a:gd name="connsiteY2" fmla="*/ 236695 h 328612"/>
                <a:gd name="connsiteX3" fmla="*/ 236677 w 328612"/>
                <a:gd name="connsiteY3" fmla="*/ 171987 h 328612"/>
                <a:gd name="connsiteX4" fmla="*/ 171969 w 328612"/>
                <a:gd name="connsiteY4" fmla="*/ 236695 h 328612"/>
                <a:gd name="connsiteX5" fmla="*/ 329132 w 328612"/>
                <a:gd name="connsiteY5" fmla="*/ 329150 h 328612"/>
                <a:gd name="connsiteX6" fmla="*/ 282726 w 328612"/>
                <a:gd name="connsiteY6" fmla="*/ 282744 h 328612"/>
                <a:gd name="connsiteX7" fmla="*/ 71957 w 328612"/>
                <a:gd name="connsiteY7" fmla="*/ 286287 h 328612"/>
                <a:gd name="connsiteX8" fmla="*/ 114819 w 328612"/>
                <a:gd name="connsiteY8" fmla="*/ 286287 h 328612"/>
                <a:gd name="connsiteX9" fmla="*/ 114833 w 328612"/>
                <a:gd name="connsiteY9" fmla="*/ 214850 h 328612"/>
                <a:gd name="connsiteX10" fmla="*/ 114833 w 328612"/>
                <a:gd name="connsiteY10" fmla="*/ 286287 h 328612"/>
                <a:gd name="connsiteX11" fmla="*/ 39810 w 328612"/>
                <a:gd name="connsiteY11" fmla="*/ 279143 h 328612"/>
                <a:gd name="connsiteX12" fmla="*/ 36238 w 328612"/>
                <a:gd name="connsiteY12" fmla="*/ 282715 h 328612"/>
                <a:gd name="connsiteX13" fmla="*/ 39810 w 328612"/>
                <a:gd name="connsiteY13" fmla="*/ 286287 h 328612"/>
                <a:gd name="connsiteX14" fmla="*/ 43382 w 328612"/>
                <a:gd name="connsiteY14" fmla="*/ 282715 h 328612"/>
                <a:gd name="connsiteX15" fmla="*/ 39810 w 328612"/>
                <a:gd name="connsiteY15" fmla="*/ 279143 h 328612"/>
                <a:gd name="connsiteX16" fmla="*/ 39810 w 328612"/>
                <a:gd name="connsiteY16" fmla="*/ 279143 h 328612"/>
                <a:gd name="connsiteX17" fmla="*/ 4091 w 328612"/>
                <a:gd name="connsiteY17" fmla="*/ 279143 h 328612"/>
                <a:gd name="connsiteX18" fmla="*/ 519 w 328612"/>
                <a:gd name="connsiteY18" fmla="*/ 282715 h 328612"/>
                <a:gd name="connsiteX19" fmla="*/ 4091 w 328612"/>
                <a:gd name="connsiteY19" fmla="*/ 286287 h 328612"/>
                <a:gd name="connsiteX20" fmla="*/ 7663 w 328612"/>
                <a:gd name="connsiteY20" fmla="*/ 282715 h 328612"/>
                <a:gd name="connsiteX21" fmla="*/ 4091 w 328612"/>
                <a:gd name="connsiteY21" fmla="*/ 279143 h 328612"/>
                <a:gd name="connsiteX22" fmla="*/ 4091 w 328612"/>
                <a:gd name="connsiteY22" fmla="*/ 279143 h 328612"/>
                <a:gd name="connsiteX23" fmla="*/ 54097 w 328612"/>
                <a:gd name="connsiteY23" fmla="*/ 175559 h 328612"/>
                <a:gd name="connsiteX24" fmla="*/ 50525 w 328612"/>
                <a:gd name="connsiteY24" fmla="*/ 179131 h 328612"/>
                <a:gd name="connsiteX25" fmla="*/ 54097 w 328612"/>
                <a:gd name="connsiteY25" fmla="*/ 182703 h 328612"/>
                <a:gd name="connsiteX26" fmla="*/ 57669 w 328612"/>
                <a:gd name="connsiteY26" fmla="*/ 179131 h 328612"/>
                <a:gd name="connsiteX27" fmla="*/ 54097 w 328612"/>
                <a:gd name="connsiteY27" fmla="*/ 175559 h 328612"/>
                <a:gd name="connsiteX28" fmla="*/ 54097 w 328612"/>
                <a:gd name="connsiteY28" fmla="*/ 175559 h 328612"/>
                <a:gd name="connsiteX29" fmla="*/ 89816 w 328612"/>
                <a:gd name="connsiteY29" fmla="*/ 175559 h 328612"/>
                <a:gd name="connsiteX30" fmla="*/ 86244 w 328612"/>
                <a:gd name="connsiteY30" fmla="*/ 179131 h 328612"/>
                <a:gd name="connsiteX31" fmla="*/ 89816 w 328612"/>
                <a:gd name="connsiteY31" fmla="*/ 182703 h 328612"/>
                <a:gd name="connsiteX32" fmla="*/ 93388 w 328612"/>
                <a:gd name="connsiteY32" fmla="*/ 179131 h 328612"/>
                <a:gd name="connsiteX33" fmla="*/ 89816 w 328612"/>
                <a:gd name="connsiteY33" fmla="*/ 175559 h 328612"/>
                <a:gd name="connsiteX34" fmla="*/ 89816 w 328612"/>
                <a:gd name="connsiteY34" fmla="*/ 175559 h 328612"/>
                <a:gd name="connsiteX35" fmla="*/ 186257 w 328612"/>
                <a:gd name="connsiteY35" fmla="*/ 143412 h 328612"/>
                <a:gd name="connsiteX36" fmla="*/ 36238 w 328612"/>
                <a:gd name="connsiteY36" fmla="*/ 143412 h 328612"/>
                <a:gd name="connsiteX37" fmla="*/ 519 w 328612"/>
                <a:gd name="connsiteY37" fmla="*/ 179131 h 328612"/>
                <a:gd name="connsiteX38" fmla="*/ 36238 w 328612"/>
                <a:gd name="connsiteY38" fmla="*/ 214850 h 328612"/>
                <a:gd name="connsiteX39" fmla="*/ 129107 w 328612"/>
                <a:gd name="connsiteY39" fmla="*/ 214850 h 328612"/>
                <a:gd name="connsiteX40" fmla="*/ 54097 w 328612"/>
                <a:gd name="connsiteY40" fmla="*/ 104121 h 328612"/>
                <a:gd name="connsiteX41" fmla="*/ 50525 w 328612"/>
                <a:gd name="connsiteY41" fmla="*/ 107693 h 328612"/>
                <a:gd name="connsiteX42" fmla="*/ 54097 w 328612"/>
                <a:gd name="connsiteY42" fmla="*/ 111265 h 328612"/>
                <a:gd name="connsiteX43" fmla="*/ 57669 w 328612"/>
                <a:gd name="connsiteY43" fmla="*/ 107693 h 328612"/>
                <a:gd name="connsiteX44" fmla="*/ 54097 w 328612"/>
                <a:gd name="connsiteY44" fmla="*/ 104121 h 328612"/>
                <a:gd name="connsiteX45" fmla="*/ 54097 w 328612"/>
                <a:gd name="connsiteY45" fmla="*/ 104121 h 328612"/>
                <a:gd name="connsiteX46" fmla="*/ 89816 w 328612"/>
                <a:gd name="connsiteY46" fmla="*/ 104121 h 328612"/>
                <a:gd name="connsiteX47" fmla="*/ 86244 w 328612"/>
                <a:gd name="connsiteY47" fmla="*/ 107693 h 328612"/>
                <a:gd name="connsiteX48" fmla="*/ 89816 w 328612"/>
                <a:gd name="connsiteY48" fmla="*/ 111265 h 328612"/>
                <a:gd name="connsiteX49" fmla="*/ 93388 w 328612"/>
                <a:gd name="connsiteY49" fmla="*/ 107693 h 328612"/>
                <a:gd name="connsiteX50" fmla="*/ 89816 w 328612"/>
                <a:gd name="connsiteY50" fmla="*/ 104121 h 328612"/>
                <a:gd name="connsiteX51" fmla="*/ 89816 w 328612"/>
                <a:gd name="connsiteY51" fmla="*/ 104121 h 328612"/>
                <a:gd name="connsiteX52" fmla="*/ 243407 w 328612"/>
                <a:gd name="connsiteY52" fmla="*/ 107693 h 328612"/>
                <a:gd name="connsiteX53" fmla="*/ 207688 w 328612"/>
                <a:gd name="connsiteY53" fmla="*/ 71975 h 328612"/>
                <a:gd name="connsiteX54" fmla="*/ 36238 w 328612"/>
                <a:gd name="connsiteY54" fmla="*/ 71975 h 328612"/>
                <a:gd name="connsiteX55" fmla="*/ 519 w 328612"/>
                <a:gd name="connsiteY55" fmla="*/ 107693 h 328612"/>
                <a:gd name="connsiteX56" fmla="*/ 36238 w 328612"/>
                <a:gd name="connsiteY56" fmla="*/ 143412 h 328612"/>
                <a:gd name="connsiteX57" fmla="*/ 186257 w 328612"/>
                <a:gd name="connsiteY57" fmla="*/ 143412 h 328612"/>
                <a:gd name="connsiteX58" fmla="*/ 54097 w 328612"/>
                <a:gd name="connsiteY58" fmla="*/ 32684 h 328612"/>
                <a:gd name="connsiteX59" fmla="*/ 50525 w 328612"/>
                <a:gd name="connsiteY59" fmla="*/ 36256 h 328612"/>
                <a:gd name="connsiteX60" fmla="*/ 54097 w 328612"/>
                <a:gd name="connsiteY60" fmla="*/ 39828 h 328612"/>
                <a:gd name="connsiteX61" fmla="*/ 57669 w 328612"/>
                <a:gd name="connsiteY61" fmla="*/ 36256 h 328612"/>
                <a:gd name="connsiteX62" fmla="*/ 54097 w 328612"/>
                <a:gd name="connsiteY62" fmla="*/ 32684 h 328612"/>
                <a:gd name="connsiteX63" fmla="*/ 54097 w 328612"/>
                <a:gd name="connsiteY63" fmla="*/ 32684 h 328612"/>
                <a:gd name="connsiteX64" fmla="*/ 89816 w 328612"/>
                <a:gd name="connsiteY64" fmla="*/ 32684 h 328612"/>
                <a:gd name="connsiteX65" fmla="*/ 86244 w 328612"/>
                <a:gd name="connsiteY65" fmla="*/ 36256 h 328612"/>
                <a:gd name="connsiteX66" fmla="*/ 89816 w 328612"/>
                <a:gd name="connsiteY66" fmla="*/ 39828 h 328612"/>
                <a:gd name="connsiteX67" fmla="*/ 93388 w 328612"/>
                <a:gd name="connsiteY67" fmla="*/ 36256 h 328612"/>
                <a:gd name="connsiteX68" fmla="*/ 89816 w 328612"/>
                <a:gd name="connsiteY68" fmla="*/ 32684 h 328612"/>
                <a:gd name="connsiteX69" fmla="*/ 89816 w 328612"/>
                <a:gd name="connsiteY69" fmla="*/ 32684 h 328612"/>
                <a:gd name="connsiteX70" fmla="*/ 243407 w 328612"/>
                <a:gd name="connsiteY70" fmla="*/ 36256 h 328612"/>
                <a:gd name="connsiteX71" fmla="*/ 207688 w 328612"/>
                <a:gd name="connsiteY71" fmla="*/ 537 h 328612"/>
                <a:gd name="connsiteX72" fmla="*/ 36238 w 328612"/>
                <a:gd name="connsiteY72" fmla="*/ 537 h 328612"/>
                <a:gd name="connsiteX73" fmla="*/ 519 w 328612"/>
                <a:gd name="connsiteY73" fmla="*/ 36256 h 328612"/>
                <a:gd name="connsiteX74" fmla="*/ 36238 w 328612"/>
                <a:gd name="connsiteY74" fmla="*/ 71975 h 328612"/>
                <a:gd name="connsiteX75" fmla="*/ 207688 w 328612"/>
                <a:gd name="connsiteY75" fmla="*/ 71975 h 328612"/>
                <a:gd name="connsiteX76" fmla="*/ 243407 w 328612"/>
                <a:gd name="connsiteY76" fmla="*/ 36256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8612" h="328612">
                  <a:moveTo>
                    <a:pt x="171969" y="236695"/>
                  </a:moveTo>
                  <a:cubicBezTo>
                    <a:pt x="171969" y="272432"/>
                    <a:pt x="200940" y="301403"/>
                    <a:pt x="236677" y="301403"/>
                  </a:cubicBezTo>
                  <a:cubicBezTo>
                    <a:pt x="272414" y="301403"/>
                    <a:pt x="301385" y="272432"/>
                    <a:pt x="301385" y="236695"/>
                  </a:cubicBezTo>
                  <a:cubicBezTo>
                    <a:pt x="301385" y="200958"/>
                    <a:pt x="272414" y="171987"/>
                    <a:pt x="236677" y="171987"/>
                  </a:cubicBezTo>
                  <a:cubicBezTo>
                    <a:pt x="200940" y="171987"/>
                    <a:pt x="171969" y="200958"/>
                    <a:pt x="171969" y="236695"/>
                  </a:cubicBezTo>
                  <a:close/>
                  <a:moveTo>
                    <a:pt x="329132" y="329150"/>
                  </a:moveTo>
                  <a:lnTo>
                    <a:pt x="282726" y="282744"/>
                  </a:lnTo>
                  <a:moveTo>
                    <a:pt x="71957" y="286287"/>
                  </a:moveTo>
                  <a:lnTo>
                    <a:pt x="114819" y="286287"/>
                  </a:lnTo>
                  <a:moveTo>
                    <a:pt x="114833" y="214850"/>
                  </a:moveTo>
                  <a:lnTo>
                    <a:pt x="114833" y="286287"/>
                  </a:lnTo>
                  <a:moveTo>
                    <a:pt x="39810" y="279143"/>
                  </a:moveTo>
                  <a:cubicBezTo>
                    <a:pt x="37837" y="279143"/>
                    <a:pt x="36238" y="280743"/>
                    <a:pt x="36238" y="282715"/>
                  </a:cubicBezTo>
                  <a:cubicBezTo>
                    <a:pt x="36238" y="284688"/>
                    <a:pt x="37837" y="286287"/>
                    <a:pt x="39810" y="286287"/>
                  </a:cubicBezTo>
                  <a:cubicBezTo>
                    <a:pt x="41782" y="286287"/>
                    <a:pt x="43382" y="284688"/>
                    <a:pt x="43382" y="282715"/>
                  </a:cubicBezTo>
                  <a:cubicBezTo>
                    <a:pt x="43382" y="280743"/>
                    <a:pt x="41782" y="279143"/>
                    <a:pt x="39810" y="279143"/>
                  </a:cubicBezTo>
                  <a:lnTo>
                    <a:pt x="39810" y="279143"/>
                  </a:lnTo>
                  <a:moveTo>
                    <a:pt x="4091" y="279143"/>
                  </a:moveTo>
                  <a:cubicBezTo>
                    <a:pt x="2118" y="279143"/>
                    <a:pt x="519" y="280743"/>
                    <a:pt x="519" y="282715"/>
                  </a:cubicBezTo>
                  <a:cubicBezTo>
                    <a:pt x="519" y="284688"/>
                    <a:pt x="2118" y="286287"/>
                    <a:pt x="4091" y="286287"/>
                  </a:cubicBezTo>
                  <a:cubicBezTo>
                    <a:pt x="6064" y="286287"/>
                    <a:pt x="7663" y="284688"/>
                    <a:pt x="7663" y="282715"/>
                  </a:cubicBezTo>
                  <a:cubicBezTo>
                    <a:pt x="7663" y="280743"/>
                    <a:pt x="6064" y="279143"/>
                    <a:pt x="4091" y="279143"/>
                  </a:cubicBezTo>
                  <a:lnTo>
                    <a:pt x="4091" y="279143"/>
                  </a:lnTo>
                  <a:moveTo>
                    <a:pt x="54097" y="175559"/>
                  </a:moveTo>
                  <a:cubicBezTo>
                    <a:pt x="52125" y="175559"/>
                    <a:pt x="50525" y="177158"/>
                    <a:pt x="50525" y="179131"/>
                  </a:cubicBezTo>
                  <a:cubicBezTo>
                    <a:pt x="50525" y="181103"/>
                    <a:pt x="52125" y="182703"/>
                    <a:pt x="54097" y="182703"/>
                  </a:cubicBezTo>
                  <a:cubicBezTo>
                    <a:pt x="56070" y="182703"/>
                    <a:pt x="57669" y="181103"/>
                    <a:pt x="57669" y="179131"/>
                  </a:cubicBezTo>
                  <a:cubicBezTo>
                    <a:pt x="57669" y="177158"/>
                    <a:pt x="56070" y="175559"/>
                    <a:pt x="54097" y="175559"/>
                  </a:cubicBezTo>
                  <a:lnTo>
                    <a:pt x="54097" y="175559"/>
                  </a:lnTo>
                  <a:moveTo>
                    <a:pt x="89816" y="175559"/>
                  </a:moveTo>
                  <a:cubicBezTo>
                    <a:pt x="87843" y="175559"/>
                    <a:pt x="86244" y="177158"/>
                    <a:pt x="86244" y="179131"/>
                  </a:cubicBezTo>
                  <a:cubicBezTo>
                    <a:pt x="86244" y="181103"/>
                    <a:pt x="87843" y="182703"/>
                    <a:pt x="89816" y="182703"/>
                  </a:cubicBezTo>
                  <a:cubicBezTo>
                    <a:pt x="91789" y="182703"/>
                    <a:pt x="93388" y="181103"/>
                    <a:pt x="93388" y="179131"/>
                  </a:cubicBezTo>
                  <a:cubicBezTo>
                    <a:pt x="93388" y="177158"/>
                    <a:pt x="91789" y="175559"/>
                    <a:pt x="89816" y="175559"/>
                  </a:cubicBezTo>
                  <a:lnTo>
                    <a:pt x="89816" y="175559"/>
                  </a:lnTo>
                  <a:moveTo>
                    <a:pt x="186257" y="143412"/>
                  </a:moveTo>
                  <a:lnTo>
                    <a:pt x="36238" y="143412"/>
                  </a:lnTo>
                  <a:cubicBezTo>
                    <a:pt x="16511" y="143412"/>
                    <a:pt x="519" y="159404"/>
                    <a:pt x="519" y="179131"/>
                  </a:cubicBezTo>
                  <a:cubicBezTo>
                    <a:pt x="519" y="198858"/>
                    <a:pt x="16511" y="214850"/>
                    <a:pt x="36238" y="214850"/>
                  </a:cubicBezTo>
                  <a:lnTo>
                    <a:pt x="129107" y="214850"/>
                  </a:lnTo>
                  <a:moveTo>
                    <a:pt x="54097" y="104121"/>
                  </a:moveTo>
                  <a:cubicBezTo>
                    <a:pt x="52125" y="104121"/>
                    <a:pt x="50525" y="105721"/>
                    <a:pt x="50525" y="107693"/>
                  </a:cubicBezTo>
                  <a:cubicBezTo>
                    <a:pt x="50525" y="109666"/>
                    <a:pt x="52125" y="111265"/>
                    <a:pt x="54097" y="111265"/>
                  </a:cubicBezTo>
                  <a:cubicBezTo>
                    <a:pt x="56070" y="111265"/>
                    <a:pt x="57669" y="109666"/>
                    <a:pt x="57669" y="107693"/>
                  </a:cubicBezTo>
                  <a:cubicBezTo>
                    <a:pt x="57669" y="105721"/>
                    <a:pt x="56070" y="104121"/>
                    <a:pt x="54097" y="104121"/>
                  </a:cubicBezTo>
                  <a:lnTo>
                    <a:pt x="54097" y="104121"/>
                  </a:lnTo>
                  <a:moveTo>
                    <a:pt x="89816" y="104121"/>
                  </a:moveTo>
                  <a:cubicBezTo>
                    <a:pt x="87843" y="104121"/>
                    <a:pt x="86244" y="105721"/>
                    <a:pt x="86244" y="107693"/>
                  </a:cubicBezTo>
                  <a:cubicBezTo>
                    <a:pt x="86244" y="109666"/>
                    <a:pt x="87843" y="111265"/>
                    <a:pt x="89816" y="111265"/>
                  </a:cubicBezTo>
                  <a:cubicBezTo>
                    <a:pt x="91789" y="111265"/>
                    <a:pt x="93388" y="109666"/>
                    <a:pt x="93388" y="107693"/>
                  </a:cubicBezTo>
                  <a:cubicBezTo>
                    <a:pt x="93388" y="105721"/>
                    <a:pt x="91789" y="104121"/>
                    <a:pt x="89816" y="104121"/>
                  </a:cubicBezTo>
                  <a:lnTo>
                    <a:pt x="89816" y="104121"/>
                  </a:lnTo>
                  <a:moveTo>
                    <a:pt x="243407" y="107693"/>
                  </a:moveTo>
                  <a:cubicBezTo>
                    <a:pt x="243407" y="87966"/>
                    <a:pt x="227415" y="71975"/>
                    <a:pt x="207688" y="71975"/>
                  </a:cubicBezTo>
                  <a:lnTo>
                    <a:pt x="36238" y="71975"/>
                  </a:lnTo>
                  <a:cubicBezTo>
                    <a:pt x="16511" y="71975"/>
                    <a:pt x="519" y="87966"/>
                    <a:pt x="519" y="107693"/>
                  </a:cubicBezTo>
                  <a:cubicBezTo>
                    <a:pt x="519" y="127420"/>
                    <a:pt x="16511" y="143412"/>
                    <a:pt x="36238" y="143412"/>
                  </a:cubicBezTo>
                  <a:lnTo>
                    <a:pt x="186257" y="143412"/>
                  </a:lnTo>
                  <a:moveTo>
                    <a:pt x="54097" y="32684"/>
                  </a:moveTo>
                  <a:cubicBezTo>
                    <a:pt x="52125" y="32684"/>
                    <a:pt x="50525" y="34283"/>
                    <a:pt x="50525" y="36256"/>
                  </a:cubicBezTo>
                  <a:cubicBezTo>
                    <a:pt x="50525" y="38228"/>
                    <a:pt x="52125" y="39828"/>
                    <a:pt x="54097" y="39828"/>
                  </a:cubicBezTo>
                  <a:cubicBezTo>
                    <a:pt x="56070" y="39828"/>
                    <a:pt x="57669" y="38228"/>
                    <a:pt x="57669" y="36256"/>
                  </a:cubicBezTo>
                  <a:cubicBezTo>
                    <a:pt x="57669" y="34283"/>
                    <a:pt x="56070" y="32684"/>
                    <a:pt x="54097" y="32684"/>
                  </a:cubicBezTo>
                  <a:lnTo>
                    <a:pt x="54097" y="32684"/>
                  </a:lnTo>
                  <a:moveTo>
                    <a:pt x="89816" y="32684"/>
                  </a:moveTo>
                  <a:cubicBezTo>
                    <a:pt x="87843" y="32684"/>
                    <a:pt x="86244" y="34283"/>
                    <a:pt x="86244" y="36256"/>
                  </a:cubicBezTo>
                  <a:cubicBezTo>
                    <a:pt x="86244" y="38228"/>
                    <a:pt x="87843" y="39828"/>
                    <a:pt x="89816" y="39828"/>
                  </a:cubicBezTo>
                  <a:cubicBezTo>
                    <a:pt x="91789" y="39828"/>
                    <a:pt x="93388" y="38228"/>
                    <a:pt x="93388" y="36256"/>
                  </a:cubicBezTo>
                  <a:cubicBezTo>
                    <a:pt x="93388" y="34283"/>
                    <a:pt x="91789" y="32684"/>
                    <a:pt x="89816" y="32684"/>
                  </a:cubicBezTo>
                  <a:lnTo>
                    <a:pt x="89816" y="32684"/>
                  </a:lnTo>
                  <a:moveTo>
                    <a:pt x="243407" y="36256"/>
                  </a:moveTo>
                  <a:cubicBezTo>
                    <a:pt x="243407" y="16529"/>
                    <a:pt x="227415" y="537"/>
                    <a:pt x="207688" y="537"/>
                  </a:cubicBezTo>
                  <a:lnTo>
                    <a:pt x="36238" y="537"/>
                  </a:lnTo>
                  <a:cubicBezTo>
                    <a:pt x="16511" y="537"/>
                    <a:pt x="519" y="16529"/>
                    <a:pt x="519" y="36256"/>
                  </a:cubicBezTo>
                  <a:cubicBezTo>
                    <a:pt x="519" y="55983"/>
                    <a:pt x="16511" y="71975"/>
                    <a:pt x="36238" y="71975"/>
                  </a:cubicBezTo>
                  <a:lnTo>
                    <a:pt x="207688" y="71975"/>
                  </a:lnTo>
                  <a:cubicBezTo>
                    <a:pt x="227415" y="71975"/>
                    <a:pt x="243407" y="55983"/>
                    <a:pt x="243407" y="36256"/>
                  </a:cubicBezTo>
                  <a:close/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A7CCC39B-9EC8-F6F4-D809-179019ED560D}"/>
                </a:ext>
              </a:extLst>
            </p:cNvPr>
            <p:cNvSpPr/>
            <p:nvPr/>
          </p:nvSpPr>
          <p:spPr>
            <a:xfrm>
              <a:off x="7478315" y="4759880"/>
              <a:ext cx="321468" cy="310038"/>
            </a:xfrm>
            <a:custGeom>
              <a:avLst/>
              <a:gdLst>
                <a:gd name="connsiteX0" fmla="*/ 519 w 321468"/>
                <a:gd name="connsiteY0" fmla="*/ 284774 h 310038"/>
                <a:gd name="connsiteX1" fmla="*/ 161253 w 321468"/>
                <a:gd name="connsiteY1" fmla="*/ 124754 h 310038"/>
                <a:gd name="connsiteX2" fmla="*/ 321988 w 321468"/>
                <a:gd name="connsiteY2" fmla="*/ 284774 h 310038"/>
                <a:gd name="connsiteX3" fmla="*/ 161253 w 321468"/>
                <a:gd name="connsiteY3" fmla="*/ 310492 h 310038"/>
                <a:gd name="connsiteX4" fmla="*/ 182685 w 321468"/>
                <a:gd name="connsiteY4" fmla="*/ 289061 h 310038"/>
                <a:gd name="connsiteX5" fmla="*/ 161253 w 321468"/>
                <a:gd name="connsiteY5" fmla="*/ 267629 h 310038"/>
                <a:gd name="connsiteX6" fmla="*/ 139822 w 321468"/>
                <a:gd name="connsiteY6" fmla="*/ 289061 h 310038"/>
                <a:gd name="connsiteX7" fmla="*/ 161253 w 321468"/>
                <a:gd name="connsiteY7" fmla="*/ 310492 h 310038"/>
                <a:gd name="connsiteX8" fmla="*/ 120534 w 321468"/>
                <a:gd name="connsiteY8" fmla="*/ 177618 h 310038"/>
                <a:gd name="connsiteX9" fmla="*/ 153395 w 321468"/>
                <a:gd name="connsiteY9" fmla="*/ 269058 h 310038"/>
                <a:gd name="connsiteX10" fmla="*/ 201973 w 321468"/>
                <a:gd name="connsiteY10" fmla="*/ 177618 h 310038"/>
                <a:gd name="connsiteX11" fmla="*/ 194829 w 321468"/>
                <a:gd name="connsiteY11" fmla="*/ 197620 h 310038"/>
                <a:gd name="connsiteX12" fmla="*/ 264123 w 321468"/>
                <a:gd name="connsiteY12" fmla="*/ 230482 h 310038"/>
                <a:gd name="connsiteX13" fmla="*/ 242692 w 321468"/>
                <a:gd name="connsiteY13" fmla="*/ 243340 h 310038"/>
                <a:gd name="connsiteX14" fmla="*/ 58383 w 321468"/>
                <a:gd name="connsiteY14" fmla="*/ 230482 h 310038"/>
                <a:gd name="connsiteX15" fmla="*/ 79815 w 321468"/>
                <a:gd name="connsiteY15" fmla="*/ 243340 h 310038"/>
                <a:gd name="connsiteX16" fmla="*/ 278411 w 321468"/>
                <a:gd name="connsiteY16" fmla="*/ 309063 h 310038"/>
                <a:gd name="connsiteX17" fmla="*/ 256980 w 321468"/>
                <a:gd name="connsiteY17" fmla="*/ 306206 h 310038"/>
                <a:gd name="connsiteX18" fmla="*/ 44096 w 321468"/>
                <a:gd name="connsiteY18" fmla="*/ 309063 h 310038"/>
                <a:gd name="connsiteX19" fmla="*/ 65527 w 321468"/>
                <a:gd name="connsiteY19" fmla="*/ 306206 h 310038"/>
                <a:gd name="connsiteX20" fmla="*/ 58383 w 321468"/>
                <a:gd name="connsiteY20" fmla="*/ 453 h 310038"/>
                <a:gd name="connsiteX21" fmla="*/ 90702 w 321468"/>
                <a:gd name="connsiteY21" fmla="*/ 82099 h 310038"/>
                <a:gd name="connsiteX22" fmla="*/ 46953 w 321468"/>
                <a:gd name="connsiteY22" fmla="*/ 69033 h 310038"/>
                <a:gd name="connsiteX23" fmla="*/ 89816 w 321468"/>
                <a:gd name="connsiteY23" fmla="*/ 83320 h 310038"/>
                <a:gd name="connsiteX24" fmla="*/ 112676 w 321468"/>
                <a:gd name="connsiteY24" fmla="*/ 43316 h 3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1468" h="310038">
                  <a:moveTo>
                    <a:pt x="519" y="284774"/>
                  </a:moveTo>
                  <a:cubicBezTo>
                    <a:pt x="519" y="196192"/>
                    <a:pt x="72275" y="124754"/>
                    <a:pt x="161253" y="124754"/>
                  </a:cubicBezTo>
                  <a:cubicBezTo>
                    <a:pt x="250231" y="124754"/>
                    <a:pt x="321988" y="196192"/>
                    <a:pt x="321988" y="284774"/>
                  </a:cubicBezTo>
                  <a:moveTo>
                    <a:pt x="161253" y="310492"/>
                  </a:moveTo>
                  <a:cubicBezTo>
                    <a:pt x="173089" y="310492"/>
                    <a:pt x="182685" y="300896"/>
                    <a:pt x="182685" y="289061"/>
                  </a:cubicBezTo>
                  <a:cubicBezTo>
                    <a:pt x="182685" y="277223"/>
                    <a:pt x="173089" y="267629"/>
                    <a:pt x="161253" y="267629"/>
                  </a:cubicBezTo>
                  <a:cubicBezTo>
                    <a:pt x="149418" y="267629"/>
                    <a:pt x="139822" y="277223"/>
                    <a:pt x="139822" y="289061"/>
                  </a:cubicBezTo>
                  <a:cubicBezTo>
                    <a:pt x="139822" y="300896"/>
                    <a:pt x="149418" y="310492"/>
                    <a:pt x="161253" y="310492"/>
                  </a:cubicBezTo>
                  <a:close/>
                  <a:moveTo>
                    <a:pt x="120534" y="177618"/>
                  </a:moveTo>
                  <a:lnTo>
                    <a:pt x="153395" y="269058"/>
                  </a:lnTo>
                  <a:moveTo>
                    <a:pt x="201973" y="177618"/>
                  </a:moveTo>
                  <a:lnTo>
                    <a:pt x="194829" y="197620"/>
                  </a:lnTo>
                  <a:moveTo>
                    <a:pt x="264123" y="230482"/>
                  </a:moveTo>
                  <a:lnTo>
                    <a:pt x="242692" y="243340"/>
                  </a:lnTo>
                  <a:moveTo>
                    <a:pt x="58383" y="230482"/>
                  </a:moveTo>
                  <a:lnTo>
                    <a:pt x="79815" y="243340"/>
                  </a:lnTo>
                  <a:moveTo>
                    <a:pt x="278411" y="309063"/>
                  </a:moveTo>
                  <a:lnTo>
                    <a:pt x="256980" y="306206"/>
                  </a:lnTo>
                  <a:moveTo>
                    <a:pt x="44096" y="309063"/>
                  </a:moveTo>
                  <a:lnTo>
                    <a:pt x="65527" y="306206"/>
                  </a:lnTo>
                  <a:moveTo>
                    <a:pt x="58383" y="453"/>
                  </a:moveTo>
                  <a:lnTo>
                    <a:pt x="90702" y="82099"/>
                  </a:lnTo>
                  <a:moveTo>
                    <a:pt x="46953" y="69033"/>
                  </a:moveTo>
                  <a:lnTo>
                    <a:pt x="89816" y="83320"/>
                  </a:lnTo>
                  <a:lnTo>
                    <a:pt x="112676" y="43316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63" name="Forma libre: forma 62">
              <a:extLst>
                <a:ext uri="{FF2B5EF4-FFF2-40B4-BE49-F238E27FC236}">
                  <a16:creationId xmlns:a16="http://schemas.microsoft.com/office/drawing/2014/main" id="{FC44D714-1D48-5F46-4943-91221E553A83}"/>
                </a:ext>
              </a:extLst>
            </p:cNvPr>
            <p:cNvSpPr/>
            <p:nvPr/>
          </p:nvSpPr>
          <p:spPr>
            <a:xfrm>
              <a:off x="7474800" y="1582340"/>
              <a:ext cx="328612" cy="264318"/>
            </a:xfrm>
            <a:custGeom>
              <a:avLst/>
              <a:gdLst>
                <a:gd name="connsiteX0" fmla="*/ 157682 w 328612"/>
                <a:gd name="connsiteY0" fmla="*/ 192998 h 264318"/>
                <a:gd name="connsiteX1" fmla="*/ 100532 w 328612"/>
                <a:gd name="connsiteY1" fmla="*/ 264436 h 264318"/>
                <a:gd name="connsiteX2" fmla="*/ 214832 w 328612"/>
                <a:gd name="connsiteY2" fmla="*/ 264436 h 264318"/>
                <a:gd name="connsiteX3" fmla="*/ 157682 w 328612"/>
                <a:gd name="connsiteY3" fmla="*/ 192998 h 264318"/>
                <a:gd name="connsiteX4" fmla="*/ 519 w 328612"/>
                <a:gd name="connsiteY4" fmla="*/ 178711 h 264318"/>
                <a:gd name="connsiteX5" fmla="*/ 329132 w 328612"/>
                <a:gd name="connsiteY5" fmla="*/ 178711 h 264318"/>
                <a:gd name="connsiteX6" fmla="*/ 79043 w 328612"/>
                <a:gd name="connsiteY6" fmla="*/ 50123 h 264318"/>
                <a:gd name="connsiteX7" fmla="*/ 50468 w 328612"/>
                <a:gd name="connsiteY7" fmla="*/ 78698 h 264318"/>
                <a:gd name="connsiteX8" fmla="*/ 14749 w 328612"/>
                <a:gd name="connsiteY8" fmla="*/ 78698 h 264318"/>
                <a:gd name="connsiteX9" fmla="*/ 14749 w 328612"/>
                <a:gd name="connsiteY9" fmla="*/ 21548 h 264318"/>
                <a:gd name="connsiteX10" fmla="*/ 50468 w 328612"/>
                <a:gd name="connsiteY10" fmla="*/ 21548 h 264318"/>
                <a:gd name="connsiteX11" fmla="*/ 79043 w 328612"/>
                <a:gd name="connsiteY11" fmla="*/ 50123 h 264318"/>
                <a:gd name="connsiteX12" fmla="*/ 79043 w 328612"/>
                <a:gd name="connsiteY12" fmla="*/ 107273 h 264318"/>
                <a:gd name="connsiteX13" fmla="*/ 50468 w 328612"/>
                <a:gd name="connsiteY13" fmla="*/ 135848 h 264318"/>
                <a:gd name="connsiteX14" fmla="*/ 14749 w 328612"/>
                <a:gd name="connsiteY14" fmla="*/ 135848 h 264318"/>
                <a:gd name="connsiteX15" fmla="*/ 14749 w 328612"/>
                <a:gd name="connsiteY15" fmla="*/ 78698 h 264318"/>
                <a:gd name="connsiteX16" fmla="*/ 50468 w 328612"/>
                <a:gd name="connsiteY16" fmla="*/ 78698 h 264318"/>
                <a:gd name="connsiteX17" fmla="*/ 79043 w 328612"/>
                <a:gd name="connsiteY17" fmla="*/ 107273 h 264318"/>
                <a:gd name="connsiteX18" fmla="*/ 29094 w 328612"/>
                <a:gd name="connsiteY18" fmla="*/ 7261 h 264318"/>
                <a:gd name="connsiteX19" fmla="*/ 29094 w 328612"/>
                <a:gd name="connsiteY19" fmla="*/ 21548 h 264318"/>
                <a:gd name="connsiteX20" fmla="*/ 43382 w 328612"/>
                <a:gd name="connsiteY20" fmla="*/ 135848 h 264318"/>
                <a:gd name="connsiteX21" fmla="*/ 43382 w 328612"/>
                <a:gd name="connsiteY21" fmla="*/ 150136 h 264318"/>
                <a:gd name="connsiteX22" fmla="*/ 79043 w 328612"/>
                <a:gd name="connsiteY22" fmla="*/ 50123 h 264318"/>
                <a:gd name="connsiteX23" fmla="*/ 50468 w 328612"/>
                <a:gd name="connsiteY23" fmla="*/ 78698 h 264318"/>
                <a:gd name="connsiteX24" fmla="*/ 14749 w 328612"/>
                <a:gd name="connsiteY24" fmla="*/ 78698 h 264318"/>
                <a:gd name="connsiteX25" fmla="*/ 14749 w 328612"/>
                <a:gd name="connsiteY25" fmla="*/ 21548 h 264318"/>
                <a:gd name="connsiteX26" fmla="*/ 50468 w 328612"/>
                <a:gd name="connsiteY26" fmla="*/ 21548 h 264318"/>
                <a:gd name="connsiteX27" fmla="*/ 79043 w 328612"/>
                <a:gd name="connsiteY27" fmla="*/ 50123 h 264318"/>
                <a:gd name="connsiteX28" fmla="*/ 79043 w 328612"/>
                <a:gd name="connsiteY28" fmla="*/ 107273 h 264318"/>
                <a:gd name="connsiteX29" fmla="*/ 50468 w 328612"/>
                <a:gd name="connsiteY29" fmla="*/ 135848 h 264318"/>
                <a:gd name="connsiteX30" fmla="*/ 14749 w 328612"/>
                <a:gd name="connsiteY30" fmla="*/ 135848 h 264318"/>
                <a:gd name="connsiteX31" fmla="*/ 14749 w 328612"/>
                <a:gd name="connsiteY31" fmla="*/ 78698 h 264318"/>
                <a:gd name="connsiteX32" fmla="*/ 50468 w 328612"/>
                <a:gd name="connsiteY32" fmla="*/ 78698 h 264318"/>
                <a:gd name="connsiteX33" fmla="*/ 79043 w 328612"/>
                <a:gd name="connsiteY33" fmla="*/ 107273 h 264318"/>
                <a:gd name="connsiteX34" fmla="*/ 29094 w 328612"/>
                <a:gd name="connsiteY34" fmla="*/ 7261 h 264318"/>
                <a:gd name="connsiteX35" fmla="*/ 29094 w 328612"/>
                <a:gd name="connsiteY35" fmla="*/ 21548 h 264318"/>
                <a:gd name="connsiteX36" fmla="*/ 43382 w 328612"/>
                <a:gd name="connsiteY36" fmla="*/ 135848 h 264318"/>
                <a:gd name="connsiteX37" fmla="*/ 43382 w 328612"/>
                <a:gd name="connsiteY37" fmla="*/ 150136 h 264318"/>
                <a:gd name="connsiteX38" fmla="*/ 314787 w 328612"/>
                <a:gd name="connsiteY38" fmla="*/ 21548 h 264318"/>
                <a:gd name="connsiteX39" fmla="*/ 284183 w 328612"/>
                <a:gd name="connsiteY39" fmla="*/ 21548 h 264318"/>
                <a:gd name="connsiteX40" fmla="*/ 258412 w 328612"/>
                <a:gd name="connsiteY40" fmla="*/ 41952 h 264318"/>
                <a:gd name="connsiteX41" fmla="*/ 272339 w 328612"/>
                <a:gd name="connsiteY41" fmla="*/ 71726 h 264318"/>
                <a:gd name="connsiteX42" fmla="*/ 300199 w 328612"/>
                <a:gd name="connsiteY42" fmla="*/ 85656 h 264318"/>
                <a:gd name="connsiteX43" fmla="*/ 314155 w 328612"/>
                <a:gd name="connsiteY43" fmla="*/ 115443 h 264318"/>
                <a:gd name="connsiteX44" fmla="*/ 288355 w 328612"/>
                <a:gd name="connsiteY44" fmla="*/ 135848 h 264318"/>
                <a:gd name="connsiteX45" fmla="*/ 257637 w 328612"/>
                <a:gd name="connsiteY45" fmla="*/ 135848 h 264318"/>
                <a:gd name="connsiteX46" fmla="*/ 286269 w 328612"/>
                <a:gd name="connsiteY46" fmla="*/ 135848 h 264318"/>
                <a:gd name="connsiteX47" fmla="*/ 286269 w 328612"/>
                <a:gd name="connsiteY47" fmla="*/ 157280 h 264318"/>
                <a:gd name="connsiteX48" fmla="*/ 286269 w 328612"/>
                <a:gd name="connsiteY48" fmla="*/ 117 h 264318"/>
                <a:gd name="connsiteX49" fmla="*/ 286269 w 328612"/>
                <a:gd name="connsiteY49" fmla="*/ 21548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28612" h="264318">
                  <a:moveTo>
                    <a:pt x="157682" y="192998"/>
                  </a:moveTo>
                  <a:lnTo>
                    <a:pt x="100532" y="264436"/>
                  </a:lnTo>
                  <a:lnTo>
                    <a:pt x="214832" y="264436"/>
                  </a:lnTo>
                  <a:lnTo>
                    <a:pt x="157682" y="192998"/>
                  </a:lnTo>
                  <a:close/>
                  <a:moveTo>
                    <a:pt x="519" y="178711"/>
                  </a:moveTo>
                  <a:lnTo>
                    <a:pt x="329132" y="178711"/>
                  </a:lnTo>
                  <a:moveTo>
                    <a:pt x="79043" y="50123"/>
                  </a:moveTo>
                  <a:cubicBezTo>
                    <a:pt x="79043" y="65905"/>
                    <a:pt x="66250" y="78698"/>
                    <a:pt x="50468" y="78698"/>
                  </a:cubicBezTo>
                  <a:lnTo>
                    <a:pt x="14749" y="78698"/>
                  </a:lnTo>
                  <a:lnTo>
                    <a:pt x="14749" y="21548"/>
                  </a:lnTo>
                  <a:lnTo>
                    <a:pt x="50468" y="21548"/>
                  </a:lnTo>
                  <a:cubicBezTo>
                    <a:pt x="66250" y="21548"/>
                    <a:pt x="79043" y="34341"/>
                    <a:pt x="79043" y="50123"/>
                  </a:cubicBezTo>
                  <a:close/>
                  <a:moveTo>
                    <a:pt x="79043" y="107273"/>
                  </a:moveTo>
                  <a:cubicBezTo>
                    <a:pt x="79043" y="123055"/>
                    <a:pt x="66250" y="135848"/>
                    <a:pt x="50468" y="135848"/>
                  </a:cubicBezTo>
                  <a:lnTo>
                    <a:pt x="14749" y="135848"/>
                  </a:lnTo>
                  <a:lnTo>
                    <a:pt x="14749" y="78698"/>
                  </a:lnTo>
                  <a:lnTo>
                    <a:pt x="50468" y="78698"/>
                  </a:lnTo>
                  <a:cubicBezTo>
                    <a:pt x="66250" y="78698"/>
                    <a:pt x="79043" y="91491"/>
                    <a:pt x="79043" y="107273"/>
                  </a:cubicBezTo>
                  <a:close/>
                  <a:moveTo>
                    <a:pt x="29094" y="7261"/>
                  </a:moveTo>
                  <a:lnTo>
                    <a:pt x="29094" y="21548"/>
                  </a:lnTo>
                  <a:moveTo>
                    <a:pt x="43382" y="135848"/>
                  </a:moveTo>
                  <a:lnTo>
                    <a:pt x="43382" y="150136"/>
                  </a:lnTo>
                  <a:moveTo>
                    <a:pt x="79043" y="50123"/>
                  </a:moveTo>
                  <a:cubicBezTo>
                    <a:pt x="79043" y="65905"/>
                    <a:pt x="66250" y="78698"/>
                    <a:pt x="50468" y="78698"/>
                  </a:cubicBezTo>
                  <a:lnTo>
                    <a:pt x="14749" y="78698"/>
                  </a:lnTo>
                  <a:lnTo>
                    <a:pt x="14749" y="21548"/>
                  </a:lnTo>
                  <a:lnTo>
                    <a:pt x="50468" y="21548"/>
                  </a:lnTo>
                  <a:cubicBezTo>
                    <a:pt x="66250" y="21548"/>
                    <a:pt x="79043" y="34341"/>
                    <a:pt x="79043" y="50123"/>
                  </a:cubicBezTo>
                  <a:close/>
                  <a:moveTo>
                    <a:pt x="79043" y="107273"/>
                  </a:moveTo>
                  <a:cubicBezTo>
                    <a:pt x="79043" y="123055"/>
                    <a:pt x="66250" y="135848"/>
                    <a:pt x="50468" y="135848"/>
                  </a:cubicBezTo>
                  <a:lnTo>
                    <a:pt x="14749" y="135848"/>
                  </a:lnTo>
                  <a:lnTo>
                    <a:pt x="14749" y="78698"/>
                  </a:lnTo>
                  <a:lnTo>
                    <a:pt x="50468" y="78698"/>
                  </a:lnTo>
                  <a:cubicBezTo>
                    <a:pt x="66250" y="78698"/>
                    <a:pt x="79043" y="91491"/>
                    <a:pt x="79043" y="107273"/>
                  </a:cubicBezTo>
                  <a:close/>
                  <a:moveTo>
                    <a:pt x="29094" y="7261"/>
                  </a:moveTo>
                  <a:lnTo>
                    <a:pt x="29094" y="21548"/>
                  </a:lnTo>
                  <a:moveTo>
                    <a:pt x="43382" y="135848"/>
                  </a:moveTo>
                  <a:lnTo>
                    <a:pt x="43382" y="150136"/>
                  </a:lnTo>
                  <a:moveTo>
                    <a:pt x="314787" y="21548"/>
                  </a:moveTo>
                  <a:lnTo>
                    <a:pt x="284183" y="21548"/>
                  </a:lnTo>
                  <a:cubicBezTo>
                    <a:pt x="271902" y="21553"/>
                    <a:pt x="261234" y="29999"/>
                    <a:pt x="258412" y="41952"/>
                  </a:cubicBezTo>
                  <a:cubicBezTo>
                    <a:pt x="255591" y="53905"/>
                    <a:pt x="261355" y="66230"/>
                    <a:pt x="272339" y="71726"/>
                  </a:cubicBezTo>
                  <a:lnTo>
                    <a:pt x="300199" y="85656"/>
                  </a:lnTo>
                  <a:cubicBezTo>
                    <a:pt x="311200" y="91145"/>
                    <a:pt x="316979" y="103479"/>
                    <a:pt x="314155" y="115443"/>
                  </a:cubicBezTo>
                  <a:cubicBezTo>
                    <a:pt x="311331" y="127407"/>
                    <a:pt x="300648" y="135857"/>
                    <a:pt x="288355" y="135848"/>
                  </a:cubicBezTo>
                  <a:lnTo>
                    <a:pt x="257637" y="135848"/>
                  </a:lnTo>
                  <a:moveTo>
                    <a:pt x="286269" y="135848"/>
                  </a:moveTo>
                  <a:lnTo>
                    <a:pt x="286269" y="157280"/>
                  </a:lnTo>
                  <a:moveTo>
                    <a:pt x="286269" y="117"/>
                  </a:moveTo>
                  <a:lnTo>
                    <a:pt x="286269" y="21548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92B4DA8-58AB-B6C9-4D0A-6555B40A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4629300" cy="557989"/>
          </a:xfrm>
        </p:spPr>
        <p:txBody>
          <a:bodyPr/>
          <a:lstStyle/>
          <a:p>
            <a:r>
              <a:rPr lang="en-US"/>
              <a:t>Fine-Tuning con </a:t>
            </a:r>
            <a:r>
              <a:rPr lang="en-US" err="1"/>
              <a:t>LoRA</a:t>
            </a:r>
          </a:p>
        </p:txBody>
      </p:sp>
      <p:cxnSp>
        <p:nvCxnSpPr>
          <p:cNvPr id="5" name="Google Shape;222;p45">
            <a:extLst>
              <a:ext uri="{FF2B5EF4-FFF2-40B4-BE49-F238E27FC236}">
                <a16:creationId xmlns:a16="http://schemas.microsoft.com/office/drawing/2014/main" id="{8C7AC04E-6181-6B0C-1E2A-DE3C20ADEEAC}"/>
              </a:ext>
            </a:extLst>
          </p:cNvPr>
          <p:cNvCxnSpPr/>
          <p:nvPr/>
        </p:nvCxnSpPr>
        <p:spPr>
          <a:xfrm>
            <a:off x="619104" y="33573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3075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A9F10823-473D-59F5-C095-1C3EBDE8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014;p58">
            <a:extLst>
              <a:ext uri="{FF2B5EF4-FFF2-40B4-BE49-F238E27FC236}">
                <a16:creationId xmlns:a16="http://schemas.microsoft.com/office/drawing/2014/main" id="{F91ED943-9572-90B3-D25D-9427100F76AC}"/>
              </a:ext>
            </a:extLst>
          </p:cNvPr>
          <p:cNvSpPr/>
          <p:nvPr/>
        </p:nvSpPr>
        <p:spPr>
          <a:xfrm>
            <a:off x="7145856" y="1386636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012;p58">
            <a:extLst>
              <a:ext uri="{FF2B5EF4-FFF2-40B4-BE49-F238E27FC236}">
                <a16:creationId xmlns:a16="http://schemas.microsoft.com/office/drawing/2014/main" id="{11F6BE3C-99E1-7D83-DD7B-4DCA5CFFCCF9}"/>
              </a:ext>
            </a:extLst>
          </p:cNvPr>
          <p:cNvSpPr/>
          <p:nvPr/>
        </p:nvSpPr>
        <p:spPr>
          <a:xfrm>
            <a:off x="3075105" y="138663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012;p58">
            <a:extLst>
              <a:ext uri="{FF2B5EF4-FFF2-40B4-BE49-F238E27FC236}">
                <a16:creationId xmlns:a16="http://schemas.microsoft.com/office/drawing/2014/main" id="{9E4732BD-3572-8F4D-D286-35DCC85A01CF}"/>
              </a:ext>
            </a:extLst>
          </p:cNvPr>
          <p:cNvSpPr/>
          <p:nvPr/>
        </p:nvSpPr>
        <p:spPr>
          <a:xfrm>
            <a:off x="937852" y="138663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5">
            <a:extLst>
              <a:ext uri="{FF2B5EF4-FFF2-40B4-BE49-F238E27FC236}">
                <a16:creationId xmlns:a16="http://schemas.microsoft.com/office/drawing/2014/main" id="{2DD43054-4999-E6A3-5C8D-34D128CAE0E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52853"/>
            <a:ext cx="4629300" cy="549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RAG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800"/>
          </a:p>
        </p:txBody>
      </p:sp>
      <p:cxnSp>
        <p:nvCxnSpPr>
          <p:cNvPr id="222" name="Google Shape;222;p45">
            <a:extLst>
              <a:ext uri="{FF2B5EF4-FFF2-40B4-BE49-F238E27FC236}">
                <a16:creationId xmlns:a16="http://schemas.microsoft.com/office/drawing/2014/main" id="{FB345E0F-87C2-9242-7DE2-E135C600132C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23;p45">
            <a:extLst>
              <a:ext uri="{FF2B5EF4-FFF2-40B4-BE49-F238E27FC236}">
                <a16:creationId xmlns:a16="http://schemas.microsoft.com/office/drawing/2014/main" id="{F3FEDC7D-620F-F127-4BA6-C7D87CD9595B}"/>
              </a:ext>
            </a:extLst>
          </p:cNvPr>
          <p:cNvSpPr txBox="1">
            <a:spLocks/>
          </p:cNvSpPr>
          <p:nvPr/>
        </p:nvSpPr>
        <p:spPr>
          <a:xfrm>
            <a:off x="954567" y="728843"/>
            <a:ext cx="3542778" cy="55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err="1"/>
              <a:t>Preprocesado</a:t>
            </a:r>
            <a:r>
              <a:rPr lang="en-US"/>
              <a:t> </a:t>
            </a:r>
            <a:r>
              <a:rPr lang="en-US" err="1"/>
              <a:t>Normativa</a:t>
            </a:r>
            <a:endParaRPr lang="en-US"/>
          </a:p>
        </p:txBody>
      </p:sp>
      <p:sp>
        <p:nvSpPr>
          <p:cNvPr id="202" name="Title 2">
            <a:extLst>
              <a:ext uri="{FF2B5EF4-FFF2-40B4-BE49-F238E27FC236}">
                <a16:creationId xmlns:a16="http://schemas.microsoft.com/office/drawing/2014/main" id="{6C18489B-9CE4-BBFA-A57B-0893EDB9DE57}"/>
              </a:ext>
            </a:extLst>
          </p:cNvPr>
          <p:cNvSpPr txBox="1">
            <a:spLocks/>
          </p:cNvSpPr>
          <p:nvPr/>
        </p:nvSpPr>
        <p:spPr>
          <a:xfrm>
            <a:off x="400629" y="2176940"/>
            <a:ext cx="187439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err="1"/>
              <a:t>Desafíos</a:t>
            </a:r>
            <a:endParaRPr lang="en-US"/>
          </a:p>
        </p:txBody>
      </p:sp>
      <p:sp>
        <p:nvSpPr>
          <p:cNvPr id="204" name="Title 4">
            <a:extLst>
              <a:ext uri="{FF2B5EF4-FFF2-40B4-BE49-F238E27FC236}">
                <a16:creationId xmlns:a16="http://schemas.microsoft.com/office/drawing/2014/main" id="{5D1BE771-D957-5549-CD48-F7DC0EA8ABF5}"/>
              </a:ext>
            </a:extLst>
          </p:cNvPr>
          <p:cNvSpPr txBox="1">
            <a:spLocks/>
          </p:cNvSpPr>
          <p:nvPr/>
        </p:nvSpPr>
        <p:spPr>
          <a:xfrm>
            <a:off x="2475015" y="2176940"/>
            <a:ext cx="186517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err="1">
                <a:solidFill>
                  <a:schemeClr val="bg1"/>
                </a:solidFill>
                <a:latin typeface="Montserrat ExtraBold"/>
              </a:rPr>
              <a:t>Evaluación</a:t>
            </a:r>
            <a:endParaRPr lang="en-US" sz="1800">
              <a:solidFill>
                <a:schemeClr val="bg1"/>
              </a:solidFill>
              <a:latin typeface="Montserrat ExtraBold"/>
            </a:endParaRPr>
          </a:p>
        </p:txBody>
      </p:sp>
      <p:sp>
        <p:nvSpPr>
          <p:cNvPr id="206" name="Title 6">
            <a:extLst>
              <a:ext uri="{FF2B5EF4-FFF2-40B4-BE49-F238E27FC236}">
                <a16:creationId xmlns:a16="http://schemas.microsoft.com/office/drawing/2014/main" id="{842D1D7E-3B83-0E95-8189-CF044636C1ED}"/>
              </a:ext>
            </a:extLst>
          </p:cNvPr>
          <p:cNvSpPr txBox="1">
            <a:spLocks/>
          </p:cNvSpPr>
          <p:nvPr/>
        </p:nvSpPr>
        <p:spPr>
          <a:xfrm>
            <a:off x="4654483" y="2226945"/>
            <a:ext cx="1865172" cy="548400"/>
          </a:xfrm>
          <a:prstGeom prst="rect">
            <a:avLst/>
          </a:prstGeom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err="1">
                <a:solidFill>
                  <a:schemeClr val="bg1"/>
                </a:solidFill>
                <a:latin typeface="Montserrat ExtraBold"/>
              </a:rPr>
              <a:t>Optimización</a:t>
            </a:r>
            <a:endParaRPr lang="en-US">
              <a:solidFill>
                <a:schemeClr val="bg1"/>
              </a:solidFill>
              <a:latin typeface="Montserrat ExtraBold"/>
            </a:endParaRPr>
          </a:p>
        </p:txBody>
      </p:sp>
      <p:sp>
        <p:nvSpPr>
          <p:cNvPr id="208" name="Title 8">
            <a:extLst>
              <a:ext uri="{FF2B5EF4-FFF2-40B4-BE49-F238E27FC236}">
                <a16:creationId xmlns:a16="http://schemas.microsoft.com/office/drawing/2014/main" id="{A7C8D260-BBE1-1C87-483D-29912C473EFB}"/>
              </a:ext>
            </a:extLst>
          </p:cNvPr>
          <p:cNvSpPr txBox="1">
            <a:spLocks/>
          </p:cNvSpPr>
          <p:nvPr/>
        </p:nvSpPr>
        <p:spPr>
          <a:xfrm>
            <a:off x="6776802" y="2141221"/>
            <a:ext cx="1874390" cy="548400"/>
          </a:xfrm>
          <a:prstGeom prst="rect">
            <a:avLst/>
          </a:prstGeom>
        </p:spPr>
        <p:txBody>
          <a:bodyPr lIns="91440" tIns="45720" rIns="91440" bIns="4572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  <a:latin typeface="Montserrat ExtraBold"/>
              </a:rPr>
              <a:t>Impacto</a:t>
            </a:r>
          </a:p>
        </p:txBody>
      </p:sp>
      <p:cxnSp>
        <p:nvCxnSpPr>
          <p:cNvPr id="218" name="Google Shape;227;p45">
            <a:extLst>
              <a:ext uri="{FF2B5EF4-FFF2-40B4-BE49-F238E27FC236}">
                <a16:creationId xmlns:a16="http://schemas.microsoft.com/office/drawing/2014/main" id="{D3D94C4F-6D33-12F3-F0CA-A484A32C240A}"/>
              </a:ext>
            </a:extLst>
          </p:cNvPr>
          <p:cNvCxnSpPr/>
          <p:nvPr/>
        </p:nvCxnSpPr>
        <p:spPr>
          <a:xfrm>
            <a:off x="1203125" y="2726399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0" name="Google Shape;227;p45">
            <a:extLst>
              <a:ext uri="{FF2B5EF4-FFF2-40B4-BE49-F238E27FC236}">
                <a16:creationId xmlns:a16="http://schemas.microsoft.com/office/drawing/2014/main" id="{CEB77231-338A-756D-55DF-192196DFCF16}"/>
              </a:ext>
            </a:extLst>
          </p:cNvPr>
          <p:cNvCxnSpPr/>
          <p:nvPr/>
        </p:nvCxnSpPr>
        <p:spPr>
          <a:xfrm>
            <a:off x="3369294" y="2726399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30" name="Google Shape;227;p45">
            <a:extLst>
              <a:ext uri="{FF2B5EF4-FFF2-40B4-BE49-F238E27FC236}">
                <a16:creationId xmlns:a16="http://schemas.microsoft.com/office/drawing/2014/main" id="{FC00CADB-B96A-9944-6FEA-0F611CDD1931}"/>
              </a:ext>
            </a:extLst>
          </p:cNvPr>
          <p:cNvCxnSpPr/>
          <p:nvPr/>
        </p:nvCxnSpPr>
        <p:spPr>
          <a:xfrm>
            <a:off x="5424851" y="2726399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32" name="Google Shape;227;p45">
            <a:extLst>
              <a:ext uri="{FF2B5EF4-FFF2-40B4-BE49-F238E27FC236}">
                <a16:creationId xmlns:a16="http://schemas.microsoft.com/office/drawing/2014/main" id="{53389A71-3178-1610-507F-D1D8F9C2D592}"/>
              </a:ext>
            </a:extLst>
          </p:cNvPr>
          <p:cNvCxnSpPr>
            <a:cxnSpLocks/>
          </p:cNvCxnSpPr>
          <p:nvPr/>
        </p:nvCxnSpPr>
        <p:spPr>
          <a:xfrm>
            <a:off x="7581802" y="27263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4" name="Subtitle 3">
            <a:extLst>
              <a:ext uri="{FF2B5EF4-FFF2-40B4-BE49-F238E27FC236}">
                <a16:creationId xmlns:a16="http://schemas.microsoft.com/office/drawing/2014/main" id="{A92AD63A-43DB-2C94-EAF1-9F9930FBE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364" y="2729241"/>
            <a:ext cx="2143779" cy="1791349"/>
          </a:xfrm>
        </p:spPr>
        <p:txBody>
          <a:bodyPr/>
          <a:lstStyle/>
          <a:p>
            <a:pPr marL="0" indent="0"/>
            <a:r>
              <a:rPr lang="en" sz="1200"/>
              <a:t>Formato inconsistente de los documentos.</a:t>
            </a:r>
            <a:endParaRPr lang="en-US" sz="1200">
              <a:solidFill>
                <a:srgbClr val="001633"/>
              </a:solidFill>
            </a:endParaRPr>
          </a:p>
          <a:p>
            <a:pPr marL="0" indent="0"/>
            <a:endParaRPr lang="en" sz="1200"/>
          </a:p>
          <a:p>
            <a:pPr marL="0" indent="0"/>
            <a:r>
              <a:rPr lang="en" sz="1200"/>
              <a:t>Dificultad en segmentación de texto.</a:t>
            </a:r>
            <a:endParaRPr lang="en-US" sz="1200"/>
          </a:p>
          <a:p>
            <a:pPr marL="0" indent="0"/>
            <a:endParaRPr lang="en" sz="1200"/>
          </a:p>
          <a:p>
            <a:pPr marL="0" indent="0"/>
            <a:r>
              <a:rPr lang="en" sz="1200"/>
              <a:t>Escalabilidad de los documentos.</a:t>
            </a:r>
            <a:endParaRPr lang="en" sz="1200">
              <a:solidFill>
                <a:srgbClr val="FFFFFF"/>
              </a:solidFill>
            </a:endParaRPr>
          </a:p>
          <a:p>
            <a:endParaRPr lang="en-US"/>
          </a:p>
        </p:txBody>
      </p:sp>
      <p:sp>
        <p:nvSpPr>
          <p:cNvPr id="236" name="Subtitle 5">
            <a:extLst>
              <a:ext uri="{FF2B5EF4-FFF2-40B4-BE49-F238E27FC236}">
                <a16:creationId xmlns:a16="http://schemas.microsoft.com/office/drawing/2014/main" id="{D9BA5C7F-B1BF-3210-247C-3ABCC8F3485A}"/>
              </a:ext>
            </a:extLst>
          </p:cNvPr>
          <p:cNvSpPr txBox="1">
            <a:spLocks/>
          </p:cNvSpPr>
          <p:nvPr/>
        </p:nvSpPr>
        <p:spPr>
          <a:xfrm>
            <a:off x="2338595" y="2729241"/>
            <a:ext cx="2158750" cy="1788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1200">
                <a:solidFill>
                  <a:srgbClr val="FFFFFF"/>
                </a:solidFill>
                <a:latin typeface="Montserrat"/>
              </a:rPr>
              <a:t>PyMuPDF </a:t>
            </a:r>
            <a:endParaRPr lang="en-US" sz="1200">
              <a:solidFill>
                <a:srgbClr val="FFFFFF"/>
              </a:solidFill>
              <a:latin typeface="Montserrat"/>
            </a:endParaRPr>
          </a:p>
          <a:p>
            <a:pPr algn="ctr"/>
            <a:r>
              <a:rPr lang="en" sz="1200">
                <a:solidFill>
                  <a:srgbClr val="FFFFFF"/>
                </a:solidFill>
                <a:latin typeface="Montserrat"/>
              </a:rPr>
              <a:t>pytesseract</a:t>
            </a:r>
          </a:p>
          <a:p>
            <a:pPr algn="ctr"/>
            <a:r>
              <a:rPr lang="en" sz="1200">
                <a:solidFill>
                  <a:srgbClr val="FFFFFF"/>
                </a:solidFill>
                <a:latin typeface="Montserrat"/>
              </a:rPr>
              <a:t>pdf2image</a:t>
            </a:r>
          </a:p>
          <a:p>
            <a:pPr algn="ctr"/>
            <a:r>
              <a:rPr lang="en" sz="1200">
                <a:solidFill>
                  <a:srgbClr val="FFFFFF"/>
                </a:solidFill>
                <a:latin typeface="Montserrat"/>
              </a:rPr>
              <a:t>spaCy</a:t>
            </a:r>
          </a:p>
          <a:p>
            <a:pPr algn="ctr"/>
            <a:r>
              <a:rPr lang="en" sz="1200">
                <a:solidFill>
                  <a:srgbClr val="FFFFFF"/>
                </a:solidFill>
                <a:latin typeface="Montserrat"/>
              </a:rPr>
              <a:t>sentence-transformers</a:t>
            </a:r>
          </a:p>
          <a:p>
            <a:pPr algn="ctr"/>
            <a:r>
              <a:rPr lang="es-ES" sz="1200">
                <a:solidFill>
                  <a:srgbClr val="FFFFFF"/>
                </a:solidFill>
                <a:latin typeface="Montserrat"/>
              </a:rPr>
              <a:t>T</a:t>
            </a:r>
            <a:r>
              <a:rPr lang="en" sz="1200">
                <a:solidFill>
                  <a:srgbClr val="FFFFFF"/>
                </a:solidFill>
                <a:latin typeface="Montserrat"/>
              </a:rPr>
              <a:t>orch</a:t>
            </a:r>
          </a:p>
          <a:p>
            <a:pPr algn="ctr"/>
            <a:r>
              <a:rPr lang="en" sz="1200">
                <a:solidFill>
                  <a:srgbClr val="FFFFFF"/>
                </a:solidFill>
                <a:latin typeface="Montserrat"/>
              </a:rPr>
              <a:t>ChromaDB</a:t>
            </a:r>
            <a:endParaRPr lang="en" sz="1200"/>
          </a:p>
        </p:txBody>
      </p:sp>
      <p:sp>
        <p:nvSpPr>
          <p:cNvPr id="238" name="Subtitle 7">
            <a:extLst>
              <a:ext uri="{FF2B5EF4-FFF2-40B4-BE49-F238E27FC236}">
                <a16:creationId xmlns:a16="http://schemas.microsoft.com/office/drawing/2014/main" id="{2333E53D-0D96-49E1-F3BF-9CA22DD2D91D}"/>
              </a:ext>
            </a:extLst>
          </p:cNvPr>
          <p:cNvSpPr txBox="1">
            <a:spLocks/>
          </p:cNvSpPr>
          <p:nvPr/>
        </p:nvSpPr>
        <p:spPr>
          <a:xfrm>
            <a:off x="4488567" y="2779246"/>
            <a:ext cx="2150922" cy="178812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rgbClr val="FFFFFF"/>
                </a:solidFill>
                <a:latin typeface="Montserrat"/>
              </a:rPr>
              <a:t>Ajuste con ventanas deslizantes</a:t>
            </a:r>
          </a:p>
          <a:p>
            <a:pPr algn="ctr"/>
            <a:endParaRPr lang="en" sz="1200">
              <a:solidFill>
                <a:srgbClr val="FFFFFF"/>
              </a:solidFill>
              <a:latin typeface="Montserrat"/>
            </a:endParaRPr>
          </a:p>
          <a:p>
            <a:pPr algn="ctr"/>
            <a:r>
              <a:rPr lang="en" sz="1200">
                <a:solidFill>
                  <a:srgbClr val="FFFFFF"/>
                </a:solidFill>
                <a:latin typeface="Montserrat"/>
              </a:rPr>
              <a:t>Indexacion efiencente en ChromaDB</a:t>
            </a:r>
          </a:p>
          <a:p>
            <a:pPr algn="ctr"/>
            <a:endParaRPr lang="en" sz="1200">
              <a:solidFill>
                <a:srgbClr val="FFFFFF"/>
              </a:solidFill>
              <a:latin typeface="Montserrat"/>
            </a:endParaRPr>
          </a:p>
          <a:p>
            <a:pPr algn="ctr"/>
            <a:r>
              <a:rPr lang="en" sz="1200">
                <a:solidFill>
                  <a:srgbClr val="FFFFFF"/>
                </a:solidFill>
                <a:latin typeface="Montserrat"/>
              </a:rPr>
              <a:t>Preprocesamiento de datos </a:t>
            </a:r>
          </a:p>
          <a:p>
            <a:pPr algn="ctr"/>
            <a:endParaRPr lang="en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0" name="Subtitle 9">
            <a:extLst>
              <a:ext uri="{FF2B5EF4-FFF2-40B4-BE49-F238E27FC236}">
                <a16:creationId xmlns:a16="http://schemas.microsoft.com/office/drawing/2014/main" id="{A7034B64-92F9-CF54-C2F6-160775D06495}"/>
              </a:ext>
            </a:extLst>
          </p:cNvPr>
          <p:cNvSpPr txBox="1">
            <a:spLocks/>
          </p:cNvSpPr>
          <p:nvPr/>
        </p:nvSpPr>
        <p:spPr>
          <a:xfrm>
            <a:off x="6638538" y="2779248"/>
            <a:ext cx="2150922" cy="1498456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>
                <a:solidFill>
                  <a:srgbClr val="FFFFFF"/>
                </a:solidFill>
                <a:latin typeface="Montserrat"/>
              </a:rPr>
              <a:t>Busqueda semantica precisa y rapida.</a:t>
            </a:r>
          </a:p>
          <a:p>
            <a:pPr algn="ctr"/>
            <a:endParaRPr lang="en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248" name="Google Shape;10692;p79">
            <a:extLst>
              <a:ext uri="{FF2B5EF4-FFF2-40B4-BE49-F238E27FC236}">
                <a16:creationId xmlns:a16="http://schemas.microsoft.com/office/drawing/2014/main" id="{706AF93E-47F0-6A7C-45CC-A7BCFC7EC953}"/>
              </a:ext>
            </a:extLst>
          </p:cNvPr>
          <p:cNvGrpSpPr/>
          <p:nvPr/>
        </p:nvGrpSpPr>
        <p:grpSpPr>
          <a:xfrm>
            <a:off x="1141704" y="1624567"/>
            <a:ext cx="455145" cy="410837"/>
            <a:chOff x="3584280" y="3699191"/>
            <a:chExt cx="358069" cy="317995"/>
          </a:xfrm>
        </p:grpSpPr>
        <p:sp>
          <p:nvSpPr>
            <p:cNvPr id="244" name="Google Shape;10693;p79">
              <a:extLst>
                <a:ext uri="{FF2B5EF4-FFF2-40B4-BE49-F238E27FC236}">
                  <a16:creationId xmlns:a16="http://schemas.microsoft.com/office/drawing/2014/main" id="{D3173781-A169-A0B1-741E-53B06B403D64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001633"/>
            </a:solidFill>
            <a:ln w="127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6" name="Google Shape;10695;p79">
              <a:extLst>
                <a:ext uri="{FF2B5EF4-FFF2-40B4-BE49-F238E27FC236}">
                  <a16:creationId xmlns:a16="http://schemas.microsoft.com/office/drawing/2014/main" id="{124011B0-BB80-9521-73C1-72A1D46177DC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001633"/>
            </a:solidFill>
            <a:ln w="127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7" name="Google Shape;10696;p79">
              <a:extLst>
                <a:ext uri="{FF2B5EF4-FFF2-40B4-BE49-F238E27FC236}">
                  <a16:creationId xmlns:a16="http://schemas.microsoft.com/office/drawing/2014/main" id="{CAF85B64-DF7F-C52B-7D97-4E72995EA18E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001633"/>
            </a:solidFill>
            <a:ln w="127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5" name="Google Shape;10694;p79">
              <a:extLst>
                <a:ext uri="{FF2B5EF4-FFF2-40B4-BE49-F238E27FC236}">
                  <a16:creationId xmlns:a16="http://schemas.microsoft.com/office/drawing/2014/main" id="{207F3AA4-C399-1E0A-473C-BE571CBEE864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001633"/>
            </a:solidFill>
            <a:ln w="127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63" name="Google Shape;10928;p80">
            <a:extLst>
              <a:ext uri="{FF2B5EF4-FFF2-40B4-BE49-F238E27FC236}">
                <a16:creationId xmlns:a16="http://schemas.microsoft.com/office/drawing/2014/main" id="{3D76FC16-58AA-A514-E26F-FB900EDD63FA}"/>
              </a:ext>
            </a:extLst>
          </p:cNvPr>
          <p:cNvGrpSpPr/>
          <p:nvPr/>
        </p:nvGrpSpPr>
        <p:grpSpPr>
          <a:xfrm>
            <a:off x="3322189" y="1567200"/>
            <a:ext cx="362967" cy="511542"/>
            <a:chOff x="1333682" y="3344330"/>
            <a:chExt cx="271214" cy="383088"/>
          </a:xfrm>
        </p:grpSpPr>
        <p:sp>
          <p:nvSpPr>
            <p:cNvPr id="252" name="Google Shape;10929;p80">
              <a:extLst>
                <a:ext uri="{FF2B5EF4-FFF2-40B4-BE49-F238E27FC236}">
                  <a16:creationId xmlns:a16="http://schemas.microsoft.com/office/drawing/2014/main" id="{0BC983EB-9F1C-5570-0A9F-6D21EC0C7872}"/>
                </a:ext>
              </a:extLst>
            </p:cNvPr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0930;p80">
              <a:extLst>
                <a:ext uri="{FF2B5EF4-FFF2-40B4-BE49-F238E27FC236}">
                  <a16:creationId xmlns:a16="http://schemas.microsoft.com/office/drawing/2014/main" id="{D73C4CA3-D5B0-3C69-ADF1-728104938E75}"/>
                </a:ext>
              </a:extLst>
            </p:cNvPr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0931;p80">
              <a:extLst>
                <a:ext uri="{FF2B5EF4-FFF2-40B4-BE49-F238E27FC236}">
                  <a16:creationId xmlns:a16="http://schemas.microsoft.com/office/drawing/2014/main" id="{7BCFCFCA-9813-F158-BC8B-637A573B53AA}"/>
                </a:ext>
              </a:extLst>
            </p:cNvPr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0932;p80">
              <a:extLst>
                <a:ext uri="{FF2B5EF4-FFF2-40B4-BE49-F238E27FC236}">
                  <a16:creationId xmlns:a16="http://schemas.microsoft.com/office/drawing/2014/main" id="{C6E6E240-DDAA-4E38-7366-AD7EE6A67D31}"/>
                </a:ext>
              </a:extLst>
            </p:cNvPr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0933;p80">
              <a:extLst>
                <a:ext uri="{FF2B5EF4-FFF2-40B4-BE49-F238E27FC236}">
                  <a16:creationId xmlns:a16="http://schemas.microsoft.com/office/drawing/2014/main" id="{92DCFC08-549D-600F-9929-CFFEBCD021B6}"/>
                </a:ext>
              </a:extLst>
            </p:cNvPr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0934;p80">
              <a:extLst>
                <a:ext uri="{FF2B5EF4-FFF2-40B4-BE49-F238E27FC236}">
                  <a16:creationId xmlns:a16="http://schemas.microsoft.com/office/drawing/2014/main" id="{90A05FAA-5612-3093-3DF4-417B65A3FE27}"/>
                </a:ext>
              </a:extLst>
            </p:cNvPr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0935;p80">
              <a:extLst>
                <a:ext uri="{FF2B5EF4-FFF2-40B4-BE49-F238E27FC236}">
                  <a16:creationId xmlns:a16="http://schemas.microsoft.com/office/drawing/2014/main" id="{8B66DE69-8CB7-7B3A-4911-6C740AC03C52}"/>
                </a:ext>
              </a:extLst>
            </p:cNvPr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0936;p80">
              <a:extLst>
                <a:ext uri="{FF2B5EF4-FFF2-40B4-BE49-F238E27FC236}">
                  <a16:creationId xmlns:a16="http://schemas.microsoft.com/office/drawing/2014/main" id="{AFD5047A-2652-F61F-BA21-1BFED9A50BE9}"/>
                </a:ext>
              </a:extLst>
            </p:cNvPr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0937;p80">
              <a:extLst>
                <a:ext uri="{FF2B5EF4-FFF2-40B4-BE49-F238E27FC236}">
                  <a16:creationId xmlns:a16="http://schemas.microsoft.com/office/drawing/2014/main" id="{FE29DCD2-8AE0-8650-03F1-0E6B3E2D5DAC}"/>
                </a:ext>
              </a:extLst>
            </p:cNvPr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0938;p80">
              <a:extLst>
                <a:ext uri="{FF2B5EF4-FFF2-40B4-BE49-F238E27FC236}">
                  <a16:creationId xmlns:a16="http://schemas.microsoft.com/office/drawing/2014/main" id="{7D2AB28D-AC83-E2CF-0A30-A6F42B17E877}"/>
                </a:ext>
              </a:extLst>
            </p:cNvPr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0939;p80">
              <a:extLst>
                <a:ext uri="{FF2B5EF4-FFF2-40B4-BE49-F238E27FC236}">
                  <a16:creationId xmlns:a16="http://schemas.microsoft.com/office/drawing/2014/main" id="{5A52BEA1-4486-8403-97F1-B05DD9906E2C}"/>
                </a:ext>
              </a:extLst>
            </p:cNvPr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014;p58">
            <a:extLst>
              <a:ext uri="{FF2B5EF4-FFF2-40B4-BE49-F238E27FC236}">
                <a16:creationId xmlns:a16="http://schemas.microsoft.com/office/drawing/2014/main" id="{C7B7529A-49CE-9D79-C3DC-5B209358BB04}"/>
              </a:ext>
            </a:extLst>
          </p:cNvPr>
          <p:cNvSpPr/>
          <p:nvPr/>
        </p:nvSpPr>
        <p:spPr>
          <a:xfrm>
            <a:off x="5149521" y="138663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021;p58">
            <a:extLst>
              <a:ext uri="{FF2B5EF4-FFF2-40B4-BE49-F238E27FC236}">
                <a16:creationId xmlns:a16="http://schemas.microsoft.com/office/drawing/2014/main" id="{050A3EF8-D4BB-12C2-7939-9D6BCA770CF6}"/>
              </a:ext>
            </a:extLst>
          </p:cNvPr>
          <p:cNvGrpSpPr/>
          <p:nvPr/>
        </p:nvGrpSpPr>
        <p:grpSpPr>
          <a:xfrm>
            <a:off x="5361669" y="1566095"/>
            <a:ext cx="448077" cy="447242"/>
            <a:chOff x="1421638" y="4125629"/>
            <a:chExt cx="374709" cy="374010"/>
          </a:xfrm>
        </p:grpSpPr>
        <p:sp>
          <p:nvSpPr>
            <p:cNvPr id="268" name="Google Shape;2022;p58">
              <a:extLst>
                <a:ext uri="{FF2B5EF4-FFF2-40B4-BE49-F238E27FC236}">
                  <a16:creationId xmlns:a16="http://schemas.microsoft.com/office/drawing/2014/main" id="{C9179963-548E-F067-7772-110754AA5FE0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023;p58">
              <a:extLst>
                <a:ext uri="{FF2B5EF4-FFF2-40B4-BE49-F238E27FC236}">
                  <a16:creationId xmlns:a16="http://schemas.microsoft.com/office/drawing/2014/main" id="{4E6BDC87-7F6E-1F46-6B22-4042AE193380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10498;p79">
            <a:extLst>
              <a:ext uri="{FF2B5EF4-FFF2-40B4-BE49-F238E27FC236}">
                <a16:creationId xmlns:a16="http://schemas.microsoft.com/office/drawing/2014/main" id="{3A4F973A-FB2D-8E0A-CDB4-7C1B480C2FFF}"/>
              </a:ext>
            </a:extLst>
          </p:cNvPr>
          <p:cNvGrpSpPr/>
          <p:nvPr/>
        </p:nvGrpSpPr>
        <p:grpSpPr>
          <a:xfrm>
            <a:off x="7343159" y="1626963"/>
            <a:ext cx="461130" cy="454938"/>
            <a:chOff x="860940" y="2746477"/>
            <a:chExt cx="371883" cy="365691"/>
          </a:xfrm>
        </p:grpSpPr>
        <p:sp>
          <p:nvSpPr>
            <p:cNvPr id="272" name="Google Shape;10499;p79">
              <a:extLst>
                <a:ext uri="{FF2B5EF4-FFF2-40B4-BE49-F238E27FC236}">
                  <a16:creationId xmlns:a16="http://schemas.microsoft.com/office/drawing/2014/main" id="{384C9206-ED56-9844-C2B5-EBFBEBF599FB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500;p79">
              <a:extLst>
                <a:ext uri="{FF2B5EF4-FFF2-40B4-BE49-F238E27FC236}">
                  <a16:creationId xmlns:a16="http://schemas.microsoft.com/office/drawing/2014/main" id="{07E393D6-0B57-32F9-77BA-E3FF6590F75B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501;p79">
              <a:extLst>
                <a:ext uri="{FF2B5EF4-FFF2-40B4-BE49-F238E27FC236}">
                  <a16:creationId xmlns:a16="http://schemas.microsoft.com/office/drawing/2014/main" id="{9A7D25CE-4CE0-F7A3-3B7B-16C07802141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502;p79">
              <a:extLst>
                <a:ext uri="{FF2B5EF4-FFF2-40B4-BE49-F238E27FC236}">
                  <a16:creationId xmlns:a16="http://schemas.microsoft.com/office/drawing/2014/main" id="{861EAAFD-0FF2-CE50-05E2-6ECDC64D588C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503;p79">
              <a:extLst>
                <a:ext uri="{FF2B5EF4-FFF2-40B4-BE49-F238E27FC236}">
                  <a16:creationId xmlns:a16="http://schemas.microsoft.com/office/drawing/2014/main" id="{D9EA1622-ACFD-CBF4-A5FC-4569716D6A76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421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56ADEB-537C-3CD3-E312-58323F85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07" y="4139613"/>
            <a:ext cx="1847851" cy="807471"/>
          </a:xfrm>
          <a:prstGeom prst="rect">
            <a:avLst/>
          </a:prstGeom>
        </p:spPr>
      </p:pic>
      <p:grpSp>
        <p:nvGrpSpPr>
          <p:cNvPr id="6" name="Gráfico 4">
            <a:extLst>
              <a:ext uri="{FF2B5EF4-FFF2-40B4-BE49-F238E27FC236}">
                <a16:creationId xmlns:a16="http://schemas.microsoft.com/office/drawing/2014/main" id="{E428BF3E-F336-BD15-F5A9-3D51BA0FC4B5}"/>
              </a:ext>
            </a:extLst>
          </p:cNvPr>
          <p:cNvGrpSpPr/>
          <p:nvPr/>
        </p:nvGrpSpPr>
        <p:grpSpPr>
          <a:xfrm>
            <a:off x="2004359" y="1136833"/>
            <a:ext cx="5126212" cy="3752675"/>
            <a:chOff x="2653188" y="1023853"/>
            <a:chExt cx="6834949" cy="5003567"/>
          </a:xfrm>
        </p:grpSpPr>
        <p:grpSp>
          <p:nvGrpSpPr>
            <p:cNvPr id="7" name="Gráfico 4">
              <a:extLst>
                <a:ext uri="{FF2B5EF4-FFF2-40B4-BE49-F238E27FC236}">
                  <a16:creationId xmlns:a16="http://schemas.microsoft.com/office/drawing/2014/main" id="{425619B0-F7BB-3186-04B4-FF73A89B488F}"/>
                </a:ext>
              </a:extLst>
            </p:cNvPr>
            <p:cNvGrpSpPr/>
            <p:nvPr/>
          </p:nvGrpSpPr>
          <p:grpSpPr>
            <a:xfrm>
              <a:off x="2838450" y="2428875"/>
              <a:ext cx="1485900" cy="1971675"/>
              <a:chOff x="2838450" y="2428875"/>
              <a:chExt cx="1485900" cy="1971675"/>
            </a:xfrm>
            <a:solidFill>
              <a:srgbClr val="3E4E69"/>
            </a:solidFill>
          </p:grpSpPr>
          <p:sp>
            <p:nvSpPr>
              <p:cNvPr id="8" name="Forma libre: forma 7">
                <a:extLst>
                  <a:ext uri="{FF2B5EF4-FFF2-40B4-BE49-F238E27FC236}">
                    <a16:creationId xmlns:a16="http://schemas.microsoft.com/office/drawing/2014/main" id="{329DE8FF-AEAD-3310-130D-8C014CC3A2F1}"/>
                  </a:ext>
                </a:extLst>
              </p:cNvPr>
              <p:cNvSpPr/>
              <p:nvPr/>
            </p:nvSpPr>
            <p:spPr>
              <a:xfrm>
                <a:off x="2838450" y="3143250"/>
                <a:ext cx="1485900" cy="1257300"/>
              </a:xfrm>
              <a:custGeom>
                <a:avLst/>
                <a:gdLst>
                  <a:gd name="connsiteX0" fmla="*/ 228657 w 1485900"/>
                  <a:gd name="connsiteY0" fmla="*/ 628860 h 1257300"/>
                  <a:gd name="connsiteX1" fmla="*/ 857307 w 1485900"/>
                  <a:gd name="connsiteY1" fmla="*/ 1257510 h 1257300"/>
                  <a:gd name="connsiteX2" fmla="*/ 1485957 w 1485900"/>
                  <a:gd name="connsiteY2" fmla="*/ 628860 h 1257300"/>
                  <a:gd name="connsiteX3" fmla="*/ 857307 w 1485900"/>
                  <a:gd name="connsiteY3" fmla="*/ 210 h 1257300"/>
                  <a:gd name="connsiteX4" fmla="*/ 228657 w 1485900"/>
                  <a:gd name="connsiteY4" fmla="*/ 628860 h 1257300"/>
                  <a:gd name="connsiteX5" fmla="*/ 57 w 1485900"/>
                  <a:gd name="connsiteY5" fmla="*/ 628860 h 1257300"/>
                  <a:gd name="connsiteX6" fmla="*/ 57207 w 1485900"/>
                  <a:gd name="connsiteY6" fmla="*/ 686010 h 1257300"/>
                  <a:gd name="connsiteX7" fmla="*/ 114357 w 1485900"/>
                  <a:gd name="connsiteY7" fmla="*/ 628860 h 1257300"/>
                  <a:gd name="connsiteX8" fmla="*/ 57207 w 1485900"/>
                  <a:gd name="connsiteY8" fmla="*/ 571710 h 1257300"/>
                  <a:gd name="connsiteX9" fmla="*/ 57 w 1485900"/>
                  <a:gd name="connsiteY9" fmla="*/ 628860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5900" h="1257300">
                    <a:moveTo>
                      <a:pt x="228657" y="628860"/>
                    </a:moveTo>
                    <a:cubicBezTo>
                      <a:pt x="228657" y="976056"/>
                      <a:pt x="510113" y="1257510"/>
                      <a:pt x="857307" y="1257510"/>
                    </a:cubicBezTo>
                    <a:cubicBezTo>
                      <a:pt x="1204503" y="1257510"/>
                      <a:pt x="1485957" y="976056"/>
                      <a:pt x="1485957" y="628860"/>
                    </a:cubicBezTo>
                    <a:cubicBezTo>
                      <a:pt x="1485957" y="281664"/>
                      <a:pt x="1204503" y="210"/>
                      <a:pt x="857307" y="210"/>
                    </a:cubicBezTo>
                    <a:cubicBezTo>
                      <a:pt x="510113" y="210"/>
                      <a:pt x="228657" y="281664"/>
                      <a:pt x="228657" y="628860"/>
                    </a:cubicBezTo>
                    <a:moveTo>
                      <a:pt x="57" y="628860"/>
                    </a:moveTo>
                    <a:cubicBezTo>
                      <a:pt x="57" y="660426"/>
                      <a:pt x="25644" y="686010"/>
                      <a:pt x="57207" y="686010"/>
                    </a:cubicBezTo>
                    <a:cubicBezTo>
                      <a:pt x="88770" y="686010"/>
                      <a:pt x="114357" y="660426"/>
                      <a:pt x="114357" y="628860"/>
                    </a:cubicBezTo>
                    <a:cubicBezTo>
                      <a:pt x="114357" y="597294"/>
                      <a:pt x="88770" y="571710"/>
                      <a:pt x="57207" y="571710"/>
                    </a:cubicBezTo>
                    <a:cubicBezTo>
                      <a:pt x="25644" y="571710"/>
                      <a:pt x="57" y="597294"/>
                      <a:pt x="57" y="628860"/>
                    </a:cubicBezTo>
                  </a:path>
                </a:pathLst>
              </a:custGeom>
              <a:solidFill>
                <a:srgbClr val="3E4E6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9" name="Forma libre: forma 8">
                <a:extLst>
                  <a:ext uri="{FF2B5EF4-FFF2-40B4-BE49-F238E27FC236}">
                    <a16:creationId xmlns:a16="http://schemas.microsoft.com/office/drawing/2014/main" id="{7FA6AD8C-7158-2B14-61E9-053091788819}"/>
                  </a:ext>
                </a:extLst>
              </p:cNvPr>
              <p:cNvSpPr/>
              <p:nvPr/>
            </p:nvSpPr>
            <p:spPr>
              <a:xfrm>
                <a:off x="3609975" y="2428875"/>
                <a:ext cx="171450" cy="171450"/>
              </a:xfrm>
              <a:custGeom>
                <a:avLst/>
                <a:gdLst>
                  <a:gd name="connsiteX0" fmla="*/ 171507 w 171450"/>
                  <a:gd name="connsiteY0" fmla="*/ 85935 h 171450"/>
                  <a:gd name="connsiteX1" fmla="*/ 85782 w 171450"/>
                  <a:gd name="connsiteY1" fmla="*/ 171660 h 171450"/>
                  <a:gd name="connsiteX2" fmla="*/ 57 w 171450"/>
                  <a:gd name="connsiteY2" fmla="*/ 85935 h 171450"/>
                  <a:gd name="connsiteX3" fmla="*/ 85782 w 171450"/>
                  <a:gd name="connsiteY3" fmla="*/ 210 h 171450"/>
                  <a:gd name="connsiteX4" fmla="*/ 171507 w 171450"/>
                  <a:gd name="connsiteY4" fmla="*/ 8593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1507" y="85935"/>
                    </a:moveTo>
                    <a:cubicBezTo>
                      <a:pt x="171507" y="133280"/>
                      <a:pt x="133131" y="171660"/>
                      <a:pt x="85782" y="171660"/>
                    </a:cubicBezTo>
                    <a:cubicBezTo>
                      <a:pt x="38437" y="171660"/>
                      <a:pt x="57" y="133280"/>
                      <a:pt x="57" y="85935"/>
                    </a:cubicBezTo>
                    <a:cubicBezTo>
                      <a:pt x="57" y="38590"/>
                      <a:pt x="38437" y="210"/>
                      <a:pt x="85782" y="210"/>
                    </a:cubicBezTo>
                    <a:cubicBezTo>
                      <a:pt x="133131" y="210"/>
                      <a:pt x="171507" y="38590"/>
                      <a:pt x="171507" y="85935"/>
                    </a:cubicBezTo>
                    <a:close/>
                  </a:path>
                </a:pathLst>
              </a:custGeom>
              <a:solidFill>
                <a:srgbClr val="3E4E6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0" name="Gráfico 4">
              <a:extLst>
                <a:ext uri="{FF2B5EF4-FFF2-40B4-BE49-F238E27FC236}">
                  <a16:creationId xmlns:a16="http://schemas.microsoft.com/office/drawing/2014/main" id="{2981E399-0DBE-365C-0F34-B569A7569CCB}"/>
                </a:ext>
              </a:extLst>
            </p:cNvPr>
            <p:cNvGrpSpPr/>
            <p:nvPr/>
          </p:nvGrpSpPr>
          <p:grpSpPr>
            <a:xfrm>
              <a:off x="4438650" y="3143250"/>
              <a:ext cx="1485900" cy="1971675"/>
              <a:chOff x="4438650" y="3143250"/>
              <a:chExt cx="1485900" cy="1971675"/>
            </a:xfrm>
            <a:solidFill>
              <a:srgbClr val="344E57"/>
            </a:solidFill>
          </p:grpSpPr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738F08FA-2996-DFA9-D7F4-DC294C66F332}"/>
                  </a:ext>
                </a:extLst>
              </p:cNvPr>
              <p:cNvSpPr/>
              <p:nvPr/>
            </p:nvSpPr>
            <p:spPr>
              <a:xfrm>
                <a:off x="4438650" y="3143250"/>
                <a:ext cx="1485900" cy="1257300"/>
              </a:xfrm>
              <a:custGeom>
                <a:avLst/>
                <a:gdLst>
                  <a:gd name="connsiteX0" fmla="*/ 228825 w 1485900"/>
                  <a:gd name="connsiteY0" fmla="*/ 628935 h 1257300"/>
                  <a:gd name="connsiteX1" fmla="*/ 857475 w 1485900"/>
                  <a:gd name="connsiteY1" fmla="*/ 1257585 h 1257300"/>
                  <a:gd name="connsiteX2" fmla="*/ 1486125 w 1485900"/>
                  <a:gd name="connsiteY2" fmla="*/ 628935 h 1257300"/>
                  <a:gd name="connsiteX3" fmla="*/ 857475 w 1485900"/>
                  <a:gd name="connsiteY3" fmla="*/ 285 h 1257300"/>
                  <a:gd name="connsiteX4" fmla="*/ 228825 w 1485900"/>
                  <a:gd name="connsiteY4" fmla="*/ 628935 h 1257300"/>
                  <a:gd name="connsiteX5" fmla="*/ 225 w 1485900"/>
                  <a:gd name="connsiteY5" fmla="*/ 628935 h 1257300"/>
                  <a:gd name="connsiteX6" fmla="*/ 57375 w 1485900"/>
                  <a:gd name="connsiteY6" fmla="*/ 686085 h 1257300"/>
                  <a:gd name="connsiteX7" fmla="*/ 114525 w 1485900"/>
                  <a:gd name="connsiteY7" fmla="*/ 628935 h 1257300"/>
                  <a:gd name="connsiteX8" fmla="*/ 57375 w 1485900"/>
                  <a:gd name="connsiteY8" fmla="*/ 571785 h 1257300"/>
                  <a:gd name="connsiteX9" fmla="*/ 225 w 1485900"/>
                  <a:gd name="connsiteY9" fmla="*/ 628935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5900" h="1257300">
                    <a:moveTo>
                      <a:pt x="228825" y="628935"/>
                    </a:moveTo>
                    <a:cubicBezTo>
                      <a:pt x="228825" y="976131"/>
                      <a:pt x="510281" y="1257585"/>
                      <a:pt x="857475" y="1257585"/>
                    </a:cubicBezTo>
                    <a:cubicBezTo>
                      <a:pt x="1204671" y="1257585"/>
                      <a:pt x="1486125" y="976131"/>
                      <a:pt x="1486125" y="628935"/>
                    </a:cubicBezTo>
                    <a:cubicBezTo>
                      <a:pt x="1486125" y="281741"/>
                      <a:pt x="1204671" y="285"/>
                      <a:pt x="857475" y="285"/>
                    </a:cubicBezTo>
                    <a:cubicBezTo>
                      <a:pt x="510281" y="285"/>
                      <a:pt x="228825" y="281741"/>
                      <a:pt x="228825" y="628935"/>
                    </a:cubicBezTo>
                    <a:moveTo>
                      <a:pt x="225" y="628935"/>
                    </a:moveTo>
                    <a:cubicBezTo>
                      <a:pt x="225" y="660498"/>
                      <a:pt x="25812" y="686085"/>
                      <a:pt x="57375" y="686085"/>
                    </a:cubicBezTo>
                    <a:cubicBezTo>
                      <a:pt x="88938" y="686085"/>
                      <a:pt x="114525" y="660498"/>
                      <a:pt x="114525" y="628935"/>
                    </a:cubicBezTo>
                    <a:cubicBezTo>
                      <a:pt x="114525" y="597372"/>
                      <a:pt x="88938" y="571785"/>
                      <a:pt x="57375" y="571785"/>
                    </a:cubicBezTo>
                    <a:cubicBezTo>
                      <a:pt x="25812" y="571785"/>
                      <a:pt x="225" y="597372"/>
                      <a:pt x="225" y="628935"/>
                    </a:cubicBezTo>
                  </a:path>
                </a:pathLst>
              </a:custGeom>
              <a:solidFill>
                <a:srgbClr val="344E57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2" name="Forma libre: forma 11">
                <a:extLst>
                  <a:ext uri="{FF2B5EF4-FFF2-40B4-BE49-F238E27FC236}">
                    <a16:creationId xmlns:a16="http://schemas.microsoft.com/office/drawing/2014/main" id="{56CBBA83-F158-57AB-BDD2-22B010A4C4C8}"/>
                  </a:ext>
                </a:extLst>
              </p:cNvPr>
              <p:cNvSpPr/>
              <p:nvPr/>
            </p:nvSpPr>
            <p:spPr>
              <a:xfrm>
                <a:off x="5210175" y="4943475"/>
                <a:ext cx="171450" cy="171450"/>
              </a:xfrm>
              <a:custGeom>
                <a:avLst/>
                <a:gdLst>
                  <a:gd name="connsiteX0" fmla="*/ 171675 w 171450"/>
                  <a:gd name="connsiteY0" fmla="*/ 86010 h 171450"/>
                  <a:gd name="connsiteX1" fmla="*/ 85950 w 171450"/>
                  <a:gd name="connsiteY1" fmla="*/ 171735 h 171450"/>
                  <a:gd name="connsiteX2" fmla="*/ 225 w 171450"/>
                  <a:gd name="connsiteY2" fmla="*/ 86010 h 171450"/>
                  <a:gd name="connsiteX3" fmla="*/ 85950 w 171450"/>
                  <a:gd name="connsiteY3" fmla="*/ 285 h 171450"/>
                  <a:gd name="connsiteX4" fmla="*/ 171675 w 171450"/>
                  <a:gd name="connsiteY4" fmla="*/ 860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1675" y="86010"/>
                    </a:moveTo>
                    <a:cubicBezTo>
                      <a:pt x="171675" y="133359"/>
                      <a:pt x="133299" y="171735"/>
                      <a:pt x="85950" y="171735"/>
                    </a:cubicBezTo>
                    <a:cubicBezTo>
                      <a:pt x="38605" y="171735"/>
                      <a:pt x="225" y="133359"/>
                      <a:pt x="225" y="86010"/>
                    </a:cubicBezTo>
                    <a:cubicBezTo>
                      <a:pt x="225" y="38661"/>
                      <a:pt x="38605" y="285"/>
                      <a:pt x="85950" y="285"/>
                    </a:cubicBezTo>
                    <a:cubicBezTo>
                      <a:pt x="133299" y="285"/>
                      <a:pt x="171675" y="38661"/>
                      <a:pt x="171675" y="86010"/>
                    </a:cubicBezTo>
                    <a:close/>
                  </a:path>
                </a:pathLst>
              </a:custGeom>
              <a:solidFill>
                <a:srgbClr val="344E57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3" name="Gráfico 4">
              <a:extLst>
                <a:ext uri="{FF2B5EF4-FFF2-40B4-BE49-F238E27FC236}">
                  <a16:creationId xmlns:a16="http://schemas.microsoft.com/office/drawing/2014/main" id="{B116D721-2134-5281-DB63-B8D58534A0C3}"/>
                </a:ext>
              </a:extLst>
            </p:cNvPr>
            <p:cNvGrpSpPr/>
            <p:nvPr/>
          </p:nvGrpSpPr>
          <p:grpSpPr>
            <a:xfrm>
              <a:off x="6038850" y="2428875"/>
              <a:ext cx="1485900" cy="1971675"/>
              <a:chOff x="6038850" y="2428875"/>
              <a:chExt cx="1485900" cy="1971675"/>
            </a:xfrm>
            <a:solidFill>
              <a:srgbClr val="3B5649"/>
            </a:solidFill>
          </p:grpSpPr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85BD4ED7-3AAE-97AD-7414-B387DA19E4CC}"/>
                  </a:ext>
                </a:extLst>
              </p:cNvPr>
              <p:cNvSpPr/>
              <p:nvPr/>
            </p:nvSpPr>
            <p:spPr>
              <a:xfrm>
                <a:off x="6038850" y="3143250"/>
                <a:ext cx="1485900" cy="1257300"/>
              </a:xfrm>
              <a:custGeom>
                <a:avLst/>
                <a:gdLst>
                  <a:gd name="connsiteX0" fmla="*/ 228993 w 1485900"/>
                  <a:gd name="connsiteY0" fmla="*/ 628860 h 1257300"/>
                  <a:gd name="connsiteX1" fmla="*/ 857643 w 1485900"/>
                  <a:gd name="connsiteY1" fmla="*/ 1257510 h 1257300"/>
                  <a:gd name="connsiteX2" fmla="*/ 1486293 w 1485900"/>
                  <a:gd name="connsiteY2" fmla="*/ 628860 h 1257300"/>
                  <a:gd name="connsiteX3" fmla="*/ 857643 w 1485900"/>
                  <a:gd name="connsiteY3" fmla="*/ 210 h 1257300"/>
                  <a:gd name="connsiteX4" fmla="*/ 228993 w 1485900"/>
                  <a:gd name="connsiteY4" fmla="*/ 628860 h 1257300"/>
                  <a:gd name="connsiteX5" fmla="*/ 393 w 1485900"/>
                  <a:gd name="connsiteY5" fmla="*/ 628860 h 1257300"/>
                  <a:gd name="connsiteX6" fmla="*/ 57543 w 1485900"/>
                  <a:gd name="connsiteY6" fmla="*/ 686010 h 1257300"/>
                  <a:gd name="connsiteX7" fmla="*/ 114693 w 1485900"/>
                  <a:gd name="connsiteY7" fmla="*/ 628860 h 1257300"/>
                  <a:gd name="connsiteX8" fmla="*/ 57543 w 1485900"/>
                  <a:gd name="connsiteY8" fmla="*/ 571710 h 1257300"/>
                  <a:gd name="connsiteX9" fmla="*/ 393 w 1485900"/>
                  <a:gd name="connsiteY9" fmla="*/ 628860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5900" h="1257300">
                    <a:moveTo>
                      <a:pt x="228993" y="628860"/>
                    </a:moveTo>
                    <a:cubicBezTo>
                      <a:pt x="228993" y="976056"/>
                      <a:pt x="510449" y="1257510"/>
                      <a:pt x="857643" y="1257510"/>
                    </a:cubicBezTo>
                    <a:cubicBezTo>
                      <a:pt x="1204839" y="1257510"/>
                      <a:pt x="1486293" y="976056"/>
                      <a:pt x="1486293" y="628860"/>
                    </a:cubicBezTo>
                    <a:cubicBezTo>
                      <a:pt x="1486293" y="281664"/>
                      <a:pt x="1204839" y="210"/>
                      <a:pt x="857643" y="210"/>
                    </a:cubicBezTo>
                    <a:cubicBezTo>
                      <a:pt x="510449" y="210"/>
                      <a:pt x="228993" y="281664"/>
                      <a:pt x="228993" y="628860"/>
                    </a:cubicBezTo>
                    <a:moveTo>
                      <a:pt x="393" y="628860"/>
                    </a:moveTo>
                    <a:cubicBezTo>
                      <a:pt x="393" y="660426"/>
                      <a:pt x="25980" y="686010"/>
                      <a:pt x="57543" y="686010"/>
                    </a:cubicBezTo>
                    <a:cubicBezTo>
                      <a:pt x="89106" y="686010"/>
                      <a:pt x="114693" y="660426"/>
                      <a:pt x="114693" y="628860"/>
                    </a:cubicBezTo>
                    <a:cubicBezTo>
                      <a:pt x="114693" y="597294"/>
                      <a:pt x="89106" y="571710"/>
                      <a:pt x="57543" y="571710"/>
                    </a:cubicBezTo>
                    <a:cubicBezTo>
                      <a:pt x="25980" y="571710"/>
                      <a:pt x="393" y="597294"/>
                      <a:pt x="393" y="628860"/>
                    </a:cubicBezTo>
                  </a:path>
                </a:pathLst>
              </a:custGeom>
              <a:solidFill>
                <a:srgbClr val="3B564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E53CEDF6-1B0D-FCF0-BDB7-3ACD1AC5F82E}"/>
                  </a:ext>
                </a:extLst>
              </p:cNvPr>
              <p:cNvSpPr/>
              <p:nvPr/>
            </p:nvSpPr>
            <p:spPr>
              <a:xfrm>
                <a:off x="6810375" y="2428875"/>
                <a:ext cx="171450" cy="171450"/>
              </a:xfrm>
              <a:custGeom>
                <a:avLst/>
                <a:gdLst>
                  <a:gd name="connsiteX0" fmla="*/ 171843 w 171450"/>
                  <a:gd name="connsiteY0" fmla="*/ 85935 h 171450"/>
                  <a:gd name="connsiteX1" fmla="*/ 86118 w 171450"/>
                  <a:gd name="connsiteY1" fmla="*/ 171660 h 171450"/>
                  <a:gd name="connsiteX2" fmla="*/ 393 w 171450"/>
                  <a:gd name="connsiteY2" fmla="*/ 85935 h 171450"/>
                  <a:gd name="connsiteX3" fmla="*/ 86118 w 171450"/>
                  <a:gd name="connsiteY3" fmla="*/ 210 h 171450"/>
                  <a:gd name="connsiteX4" fmla="*/ 171843 w 171450"/>
                  <a:gd name="connsiteY4" fmla="*/ 8593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1843" y="85935"/>
                    </a:moveTo>
                    <a:cubicBezTo>
                      <a:pt x="171843" y="133280"/>
                      <a:pt x="133467" y="171660"/>
                      <a:pt x="86118" y="171660"/>
                    </a:cubicBezTo>
                    <a:cubicBezTo>
                      <a:pt x="38773" y="171660"/>
                      <a:pt x="393" y="133280"/>
                      <a:pt x="393" y="85935"/>
                    </a:cubicBezTo>
                    <a:cubicBezTo>
                      <a:pt x="393" y="38590"/>
                      <a:pt x="38773" y="210"/>
                      <a:pt x="86118" y="210"/>
                    </a:cubicBezTo>
                    <a:cubicBezTo>
                      <a:pt x="133467" y="210"/>
                      <a:pt x="171843" y="38590"/>
                      <a:pt x="171843" y="85935"/>
                    </a:cubicBezTo>
                    <a:close/>
                  </a:path>
                </a:pathLst>
              </a:custGeom>
              <a:solidFill>
                <a:srgbClr val="3B564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6" name="Gráfico 4">
              <a:extLst>
                <a:ext uri="{FF2B5EF4-FFF2-40B4-BE49-F238E27FC236}">
                  <a16:creationId xmlns:a16="http://schemas.microsoft.com/office/drawing/2014/main" id="{9A2A0F6E-6EC4-BC8A-8784-2884898A6000}"/>
                </a:ext>
              </a:extLst>
            </p:cNvPr>
            <p:cNvGrpSpPr/>
            <p:nvPr/>
          </p:nvGrpSpPr>
          <p:grpSpPr>
            <a:xfrm>
              <a:off x="7639050" y="3143250"/>
              <a:ext cx="1714500" cy="1971675"/>
              <a:chOff x="7639050" y="3143250"/>
              <a:chExt cx="1714500" cy="1971675"/>
            </a:xfrm>
            <a:solidFill>
              <a:srgbClr val="4B533A"/>
            </a:solidFill>
          </p:grpSpPr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0BF657D8-A1A0-19CA-9C85-1F69722D2D14}"/>
                  </a:ext>
                </a:extLst>
              </p:cNvPr>
              <p:cNvSpPr/>
              <p:nvPr/>
            </p:nvSpPr>
            <p:spPr>
              <a:xfrm>
                <a:off x="7639050" y="3143250"/>
                <a:ext cx="1714500" cy="1257300"/>
              </a:xfrm>
              <a:custGeom>
                <a:avLst/>
                <a:gdLst>
                  <a:gd name="connsiteX0" fmla="*/ 229161 w 1714500"/>
                  <a:gd name="connsiteY0" fmla="*/ 628935 h 1257300"/>
                  <a:gd name="connsiteX1" fmla="*/ 857811 w 1714500"/>
                  <a:gd name="connsiteY1" fmla="*/ 1257585 h 1257300"/>
                  <a:gd name="connsiteX2" fmla="*/ 1486461 w 1714500"/>
                  <a:gd name="connsiteY2" fmla="*/ 628935 h 1257300"/>
                  <a:gd name="connsiteX3" fmla="*/ 857811 w 1714500"/>
                  <a:gd name="connsiteY3" fmla="*/ 285 h 1257300"/>
                  <a:gd name="connsiteX4" fmla="*/ 229161 w 1714500"/>
                  <a:gd name="connsiteY4" fmla="*/ 628935 h 1257300"/>
                  <a:gd name="connsiteX5" fmla="*/ 561 w 1714500"/>
                  <a:gd name="connsiteY5" fmla="*/ 628935 h 1257300"/>
                  <a:gd name="connsiteX6" fmla="*/ 57711 w 1714500"/>
                  <a:gd name="connsiteY6" fmla="*/ 686085 h 1257300"/>
                  <a:gd name="connsiteX7" fmla="*/ 114861 w 1714500"/>
                  <a:gd name="connsiteY7" fmla="*/ 628935 h 1257300"/>
                  <a:gd name="connsiteX8" fmla="*/ 57711 w 1714500"/>
                  <a:gd name="connsiteY8" fmla="*/ 571785 h 1257300"/>
                  <a:gd name="connsiteX9" fmla="*/ 561 w 1714500"/>
                  <a:gd name="connsiteY9" fmla="*/ 628935 h 1257300"/>
                  <a:gd name="connsiteX10" fmla="*/ 1600761 w 1714500"/>
                  <a:gd name="connsiteY10" fmla="*/ 628935 h 1257300"/>
                  <a:gd name="connsiteX11" fmla="*/ 1657911 w 1714500"/>
                  <a:gd name="connsiteY11" fmla="*/ 686085 h 1257300"/>
                  <a:gd name="connsiteX12" fmla="*/ 1715061 w 1714500"/>
                  <a:gd name="connsiteY12" fmla="*/ 628935 h 1257300"/>
                  <a:gd name="connsiteX13" fmla="*/ 1657911 w 1714500"/>
                  <a:gd name="connsiteY13" fmla="*/ 571785 h 1257300"/>
                  <a:gd name="connsiteX14" fmla="*/ 1600761 w 1714500"/>
                  <a:gd name="connsiteY14" fmla="*/ 628935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0" h="1257300">
                    <a:moveTo>
                      <a:pt x="229161" y="628935"/>
                    </a:moveTo>
                    <a:cubicBezTo>
                      <a:pt x="229161" y="976131"/>
                      <a:pt x="510617" y="1257585"/>
                      <a:pt x="857811" y="1257585"/>
                    </a:cubicBezTo>
                    <a:cubicBezTo>
                      <a:pt x="1205007" y="1257585"/>
                      <a:pt x="1486461" y="976131"/>
                      <a:pt x="1486461" y="628935"/>
                    </a:cubicBezTo>
                    <a:cubicBezTo>
                      <a:pt x="1486461" y="281741"/>
                      <a:pt x="1205007" y="285"/>
                      <a:pt x="857811" y="285"/>
                    </a:cubicBezTo>
                    <a:cubicBezTo>
                      <a:pt x="510617" y="285"/>
                      <a:pt x="229161" y="281741"/>
                      <a:pt x="229161" y="628935"/>
                    </a:cubicBezTo>
                    <a:moveTo>
                      <a:pt x="561" y="628935"/>
                    </a:moveTo>
                    <a:cubicBezTo>
                      <a:pt x="561" y="660498"/>
                      <a:pt x="26148" y="686085"/>
                      <a:pt x="57711" y="686085"/>
                    </a:cubicBezTo>
                    <a:cubicBezTo>
                      <a:pt x="89274" y="686085"/>
                      <a:pt x="114861" y="660498"/>
                      <a:pt x="114861" y="628935"/>
                    </a:cubicBezTo>
                    <a:cubicBezTo>
                      <a:pt x="114861" y="597372"/>
                      <a:pt x="89274" y="571785"/>
                      <a:pt x="57711" y="571785"/>
                    </a:cubicBezTo>
                    <a:cubicBezTo>
                      <a:pt x="26148" y="571785"/>
                      <a:pt x="561" y="597372"/>
                      <a:pt x="561" y="628935"/>
                    </a:cubicBezTo>
                    <a:moveTo>
                      <a:pt x="1600761" y="628935"/>
                    </a:moveTo>
                    <a:cubicBezTo>
                      <a:pt x="1600761" y="660498"/>
                      <a:pt x="1626345" y="686085"/>
                      <a:pt x="1657911" y="686085"/>
                    </a:cubicBezTo>
                    <a:cubicBezTo>
                      <a:pt x="1689477" y="686085"/>
                      <a:pt x="1715061" y="660498"/>
                      <a:pt x="1715061" y="628935"/>
                    </a:cubicBezTo>
                    <a:cubicBezTo>
                      <a:pt x="1715061" y="597372"/>
                      <a:pt x="1689477" y="571785"/>
                      <a:pt x="1657911" y="571785"/>
                    </a:cubicBezTo>
                    <a:cubicBezTo>
                      <a:pt x="1626345" y="571785"/>
                      <a:pt x="1600761" y="597372"/>
                      <a:pt x="1600761" y="628935"/>
                    </a:cubicBezTo>
                  </a:path>
                </a:pathLst>
              </a:custGeom>
              <a:solidFill>
                <a:srgbClr val="4B533A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253D5A53-9290-9AF4-F38F-6F085F068763}"/>
                  </a:ext>
                </a:extLst>
              </p:cNvPr>
              <p:cNvSpPr/>
              <p:nvPr/>
            </p:nvSpPr>
            <p:spPr>
              <a:xfrm>
                <a:off x="8410575" y="4943475"/>
                <a:ext cx="171450" cy="171450"/>
              </a:xfrm>
              <a:custGeom>
                <a:avLst/>
                <a:gdLst>
                  <a:gd name="connsiteX0" fmla="*/ 172011 w 171450"/>
                  <a:gd name="connsiteY0" fmla="*/ 86010 h 171450"/>
                  <a:gd name="connsiteX1" fmla="*/ 86286 w 171450"/>
                  <a:gd name="connsiteY1" fmla="*/ 171735 h 171450"/>
                  <a:gd name="connsiteX2" fmla="*/ 561 w 171450"/>
                  <a:gd name="connsiteY2" fmla="*/ 86010 h 171450"/>
                  <a:gd name="connsiteX3" fmla="*/ 86286 w 171450"/>
                  <a:gd name="connsiteY3" fmla="*/ 285 h 171450"/>
                  <a:gd name="connsiteX4" fmla="*/ 172011 w 171450"/>
                  <a:gd name="connsiteY4" fmla="*/ 860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2011" y="86010"/>
                    </a:moveTo>
                    <a:cubicBezTo>
                      <a:pt x="172011" y="133359"/>
                      <a:pt x="133635" y="171735"/>
                      <a:pt x="86286" y="171735"/>
                    </a:cubicBezTo>
                    <a:cubicBezTo>
                      <a:pt x="38941" y="171735"/>
                      <a:pt x="561" y="133359"/>
                      <a:pt x="561" y="86010"/>
                    </a:cubicBezTo>
                    <a:cubicBezTo>
                      <a:pt x="561" y="38661"/>
                      <a:pt x="38941" y="285"/>
                      <a:pt x="86286" y="285"/>
                    </a:cubicBezTo>
                    <a:cubicBezTo>
                      <a:pt x="133635" y="285"/>
                      <a:pt x="172011" y="38661"/>
                      <a:pt x="172011" y="86010"/>
                    </a:cubicBezTo>
                    <a:close/>
                  </a:path>
                </a:pathLst>
              </a:custGeom>
              <a:solidFill>
                <a:srgbClr val="4B533A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2ADD099-BED8-556C-DB15-856F69F54F43}"/>
                </a:ext>
              </a:extLst>
            </p:cNvPr>
            <p:cNvSpPr txBox="1"/>
            <p:nvPr/>
          </p:nvSpPr>
          <p:spPr>
            <a:xfrm>
              <a:off x="5843301" y="1935480"/>
              <a:ext cx="211645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Usar modelo de lenguaje para 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DE7E1B06-0B99-4349-A39C-D360E6533EFF}"/>
                </a:ext>
              </a:extLst>
            </p:cNvPr>
            <p:cNvSpPr txBox="1"/>
            <p:nvPr/>
          </p:nvSpPr>
          <p:spPr>
            <a:xfrm>
              <a:off x="6310026" y="2106930"/>
              <a:ext cx="11449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procesar datos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BC89A4F6-E4AB-F936-8828-9CA683DF6156}"/>
                </a:ext>
              </a:extLst>
            </p:cNvPr>
            <p:cNvSpPr txBox="1"/>
            <p:nvPr/>
          </p:nvSpPr>
          <p:spPr>
            <a:xfrm>
              <a:off x="2834830" y="1935480"/>
              <a:ext cx="177355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Comenzar el proceso de 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E62C4C40-A9EF-8D17-9437-3AD5329425EA}"/>
                </a:ext>
              </a:extLst>
            </p:cNvPr>
            <p:cNvSpPr txBox="1"/>
            <p:nvPr/>
          </p:nvSpPr>
          <p:spPr>
            <a:xfrm>
              <a:off x="2653188" y="2106930"/>
              <a:ext cx="2087879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búsqueda de datos relevantes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D56C6190-7704-8507-E586-73F85690E55F}"/>
                </a:ext>
              </a:extLst>
            </p:cNvPr>
            <p:cNvSpPr txBox="1"/>
            <p:nvPr/>
          </p:nvSpPr>
          <p:spPr>
            <a:xfrm>
              <a:off x="7571708" y="5593080"/>
              <a:ext cx="1916429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Mejorar la precisión de las 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921DA40-E571-893F-A9B9-B4E1CA8182FE}"/>
                </a:ext>
              </a:extLst>
            </p:cNvPr>
            <p:cNvSpPr txBox="1"/>
            <p:nvPr/>
          </p:nvSpPr>
          <p:spPr>
            <a:xfrm>
              <a:off x="7528560" y="5764530"/>
              <a:ext cx="19450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respuestas utilizando datos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1740ED74-9236-942B-8E1C-E411B6702E1D}"/>
                </a:ext>
              </a:extLst>
            </p:cNvPr>
            <p:cNvSpPr txBox="1"/>
            <p:nvPr/>
          </p:nvSpPr>
          <p:spPr>
            <a:xfrm>
              <a:off x="2726721" y="1602105"/>
              <a:ext cx="191642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4F91FC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Iniciar Recuperación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223138E-6709-D45F-5B26-149B2F4EA29B}"/>
                </a:ext>
              </a:extLst>
            </p:cNvPr>
            <p:cNvSpPr txBox="1"/>
            <p:nvPr/>
          </p:nvSpPr>
          <p:spPr>
            <a:xfrm>
              <a:off x="4625073" y="1023853"/>
              <a:ext cx="288797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Proceso RAG en Ciberseguridad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A0940A58-D4C7-5E61-C2BF-CEAE816B1039}"/>
                </a:ext>
              </a:extLst>
            </p:cNvPr>
            <p:cNvSpPr txBox="1"/>
            <p:nvPr/>
          </p:nvSpPr>
          <p:spPr>
            <a:xfrm>
              <a:off x="4356544" y="5259705"/>
              <a:ext cx="185927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1AC3FB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Extraer Información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907C1A33-6F9A-63AD-9637-4D7BC885409E}"/>
                </a:ext>
              </a:extLst>
            </p:cNvPr>
            <p:cNvSpPr txBox="1"/>
            <p:nvPr/>
          </p:nvSpPr>
          <p:spPr>
            <a:xfrm>
              <a:off x="7547991" y="5259705"/>
              <a:ext cx="189737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A6DA37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Mejorar Respuestas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9BF70C32-E300-01E5-0E2E-571F4A8266EF}"/>
                </a:ext>
              </a:extLst>
            </p:cNvPr>
            <p:cNvSpPr txBox="1"/>
            <p:nvPr/>
          </p:nvSpPr>
          <p:spPr>
            <a:xfrm>
              <a:off x="4247864" y="5593080"/>
              <a:ext cx="21069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Extraer datos actualizados de 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EAF0C826-2B0E-6327-162A-E9B3DCE0945B}"/>
                </a:ext>
              </a:extLst>
            </p:cNvPr>
            <p:cNvSpPr txBox="1"/>
            <p:nvPr/>
          </p:nvSpPr>
          <p:spPr>
            <a:xfrm>
              <a:off x="4946999" y="5764530"/>
              <a:ext cx="6591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fuentes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0B6AC8C5-0582-F6F7-C790-53EABA019794}"/>
                </a:ext>
              </a:extLst>
            </p:cNvPr>
            <p:cNvSpPr txBox="1"/>
            <p:nvPr/>
          </p:nvSpPr>
          <p:spPr>
            <a:xfrm>
              <a:off x="6026276" y="1602105"/>
              <a:ext cx="172592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43DD93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Iniciar Generación</a:t>
              </a:r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7A217899-7D97-4932-45B3-359C12A170E6}"/>
                </a:ext>
              </a:extLst>
            </p:cNvPr>
            <p:cNvSpPr/>
            <p:nvPr/>
          </p:nvSpPr>
          <p:spPr>
            <a:xfrm>
              <a:off x="2897609" y="2971800"/>
              <a:ext cx="6396780" cy="1600200"/>
            </a:xfrm>
            <a:custGeom>
              <a:avLst/>
              <a:gdLst>
                <a:gd name="connsiteX0" fmla="*/ 1596244 w 6396780"/>
                <a:gd name="connsiteY0" fmla="*/ 857517 h 1600200"/>
                <a:gd name="connsiteX1" fmla="*/ 798153 w 6396780"/>
                <a:gd name="connsiteY1" fmla="*/ 1600467 h 1600200"/>
                <a:gd name="connsiteX2" fmla="*/ 63 w 6396780"/>
                <a:gd name="connsiteY2" fmla="*/ 857517 h 1600200"/>
                <a:gd name="connsiteX3" fmla="*/ 3196444 w 6396780"/>
                <a:gd name="connsiteY3" fmla="*/ 743217 h 1600200"/>
                <a:gd name="connsiteX4" fmla="*/ 2398354 w 6396780"/>
                <a:gd name="connsiteY4" fmla="*/ 267 h 1600200"/>
                <a:gd name="connsiteX5" fmla="*/ 1600263 w 6396780"/>
                <a:gd name="connsiteY5" fmla="*/ 743217 h 1600200"/>
                <a:gd name="connsiteX6" fmla="*/ 4796644 w 6396780"/>
                <a:gd name="connsiteY6" fmla="*/ 857517 h 1600200"/>
                <a:gd name="connsiteX7" fmla="*/ 3998554 w 6396780"/>
                <a:gd name="connsiteY7" fmla="*/ 1600467 h 1600200"/>
                <a:gd name="connsiteX8" fmla="*/ 3200463 w 6396780"/>
                <a:gd name="connsiteY8" fmla="*/ 857517 h 1600200"/>
                <a:gd name="connsiteX9" fmla="*/ 6396844 w 6396780"/>
                <a:gd name="connsiteY9" fmla="*/ 743217 h 1600200"/>
                <a:gd name="connsiteX10" fmla="*/ 5598754 w 6396780"/>
                <a:gd name="connsiteY10" fmla="*/ 267 h 1600200"/>
                <a:gd name="connsiteX11" fmla="*/ 4800663 w 6396780"/>
                <a:gd name="connsiteY11" fmla="*/ 743217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6780" h="1600200">
                  <a:moveTo>
                    <a:pt x="1596244" y="857517"/>
                  </a:moveTo>
                  <a:cubicBezTo>
                    <a:pt x="1566945" y="1272731"/>
                    <a:pt x="1220816" y="1600467"/>
                    <a:pt x="798153" y="1600467"/>
                  </a:cubicBezTo>
                  <a:cubicBezTo>
                    <a:pt x="375486" y="1600467"/>
                    <a:pt x="29367" y="1272731"/>
                    <a:pt x="63" y="857517"/>
                  </a:cubicBezTo>
                  <a:moveTo>
                    <a:pt x="3196444" y="743217"/>
                  </a:moveTo>
                  <a:cubicBezTo>
                    <a:pt x="3167145" y="328006"/>
                    <a:pt x="2821025" y="267"/>
                    <a:pt x="2398354" y="267"/>
                  </a:cubicBezTo>
                  <a:cubicBezTo>
                    <a:pt x="1975691" y="267"/>
                    <a:pt x="1629572" y="328006"/>
                    <a:pt x="1600263" y="743217"/>
                  </a:cubicBezTo>
                  <a:moveTo>
                    <a:pt x="4796644" y="857517"/>
                  </a:moveTo>
                  <a:cubicBezTo>
                    <a:pt x="4767345" y="1272731"/>
                    <a:pt x="4421226" y="1600467"/>
                    <a:pt x="3998554" y="1600467"/>
                  </a:cubicBezTo>
                  <a:cubicBezTo>
                    <a:pt x="3575891" y="1600467"/>
                    <a:pt x="3229772" y="1272731"/>
                    <a:pt x="3200463" y="857517"/>
                  </a:cubicBezTo>
                  <a:moveTo>
                    <a:pt x="6396844" y="743217"/>
                  </a:moveTo>
                  <a:cubicBezTo>
                    <a:pt x="6367545" y="328006"/>
                    <a:pt x="6021426" y="267"/>
                    <a:pt x="5598754" y="267"/>
                  </a:cubicBezTo>
                  <a:cubicBezTo>
                    <a:pt x="5176082" y="267"/>
                    <a:pt x="4829972" y="328006"/>
                    <a:pt x="4800663" y="743217"/>
                  </a:cubicBezTo>
                </a:path>
              </a:pathLst>
            </a:custGeom>
            <a:noFill/>
            <a:ln w="19050" cap="rnd">
              <a:solidFill>
                <a:srgbClr val="B7B7B7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33" name="Gráfico 4">
              <a:extLst>
                <a:ext uri="{FF2B5EF4-FFF2-40B4-BE49-F238E27FC236}">
                  <a16:creationId xmlns:a16="http://schemas.microsoft.com/office/drawing/2014/main" id="{54B341ED-12C5-F220-075F-1F1DBD05830D}"/>
                </a:ext>
              </a:extLst>
            </p:cNvPr>
            <p:cNvGrpSpPr/>
            <p:nvPr/>
          </p:nvGrpSpPr>
          <p:grpSpPr>
            <a:xfrm>
              <a:off x="2838450" y="2428875"/>
              <a:ext cx="1485900" cy="1971675"/>
              <a:chOff x="2838450" y="2428875"/>
              <a:chExt cx="1485900" cy="1971675"/>
            </a:xfrm>
            <a:noFill/>
          </p:grpSpPr>
          <p:sp>
            <p:nvSpPr>
              <p:cNvPr id="34" name="Forma libre: forma 33">
                <a:extLst>
                  <a:ext uri="{FF2B5EF4-FFF2-40B4-BE49-F238E27FC236}">
                    <a16:creationId xmlns:a16="http://schemas.microsoft.com/office/drawing/2014/main" id="{90A982D8-CB4D-B2A0-7120-8A442114AD38}"/>
                  </a:ext>
                </a:extLst>
              </p:cNvPr>
              <p:cNvSpPr/>
              <p:nvPr/>
            </p:nvSpPr>
            <p:spPr>
              <a:xfrm>
                <a:off x="2838450" y="3143250"/>
                <a:ext cx="1485900" cy="1257300"/>
              </a:xfrm>
              <a:custGeom>
                <a:avLst/>
                <a:gdLst>
                  <a:gd name="connsiteX0" fmla="*/ 228657 w 1485900"/>
                  <a:gd name="connsiteY0" fmla="*/ 628860 h 1257300"/>
                  <a:gd name="connsiteX1" fmla="*/ 857307 w 1485900"/>
                  <a:gd name="connsiteY1" fmla="*/ 1257510 h 1257300"/>
                  <a:gd name="connsiteX2" fmla="*/ 1485957 w 1485900"/>
                  <a:gd name="connsiteY2" fmla="*/ 628860 h 1257300"/>
                  <a:gd name="connsiteX3" fmla="*/ 857307 w 1485900"/>
                  <a:gd name="connsiteY3" fmla="*/ 210 h 1257300"/>
                  <a:gd name="connsiteX4" fmla="*/ 228657 w 1485900"/>
                  <a:gd name="connsiteY4" fmla="*/ 628860 h 1257300"/>
                  <a:gd name="connsiteX5" fmla="*/ 57 w 1485900"/>
                  <a:gd name="connsiteY5" fmla="*/ 628860 h 1257300"/>
                  <a:gd name="connsiteX6" fmla="*/ 57207 w 1485900"/>
                  <a:gd name="connsiteY6" fmla="*/ 686010 h 1257300"/>
                  <a:gd name="connsiteX7" fmla="*/ 114357 w 1485900"/>
                  <a:gd name="connsiteY7" fmla="*/ 628860 h 1257300"/>
                  <a:gd name="connsiteX8" fmla="*/ 57207 w 1485900"/>
                  <a:gd name="connsiteY8" fmla="*/ 571710 h 1257300"/>
                  <a:gd name="connsiteX9" fmla="*/ 57 w 1485900"/>
                  <a:gd name="connsiteY9" fmla="*/ 628860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5900" h="1257300">
                    <a:moveTo>
                      <a:pt x="228657" y="628860"/>
                    </a:moveTo>
                    <a:cubicBezTo>
                      <a:pt x="228657" y="976056"/>
                      <a:pt x="510113" y="1257510"/>
                      <a:pt x="857307" y="1257510"/>
                    </a:cubicBezTo>
                    <a:cubicBezTo>
                      <a:pt x="1204503" y="1257510"/>
                      <a:pt x="1485957" y="976056"/>
                      <a:pt x="1485957" y="628860"/>
                    </a:cubicBezTo>
                    <a:cubicBezTo>
                      <a:pt x="1485957" y="281664"/>
                      <a:pt x="1204503" y="210"/>
                      <a:pt x="857307" y="210"/>
                    </a:cubicBezTo>
                    <a:cubicBezTo>
                      <a:pt x="510113" y="210"/>
                      <a:pt x="228657" y="281664"/>
                      <a:pt x="228657" y="628860"/>
                    </a:cubicBezTo>
                    <a:moveTo>
                      <a:pt x="57" y="628860"/>
                    </a:moveTo>
                    <a:cubicBezTo>
                      <a:pt x="57" y="660426"/>
                      <a:pt x="25644" y="686010"/>
                      <a:pt x="57207" y="686010"/>
                    </a:cubicBezTo>
                    <a:cubicBezTo>
                      <a:pt x="88770" y="686010"/>
                      <a:pt x="114357" y="660426"/>
                      <a:pt x="114357" y="628860"/>
                    </a:cubicBezTo>
                    <a:cubicBezTo>
                      <a:pt x="114357" y="597294"/>
                      <a:pt x="88770" y="571710"/>
                      <a:pt x="57207" y="571710"/>
                    </a:cubicBezTo>
                    <a:cubicBezTo>
                      <a:pt x="25644" y="571710"/>
                      <a:pt x="57" y="597294"/>
                      <a:pt x="57" y="628860"/>
                    </a:cubicBezTo>
                  </a:path>
                </a:pathLst>
              </a:custGeom>
              <a:noFill/>
              <a:ln w="19050" cap="rnd">
                <a:solidFill>
                  <a:srgbClr val="4F91FC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35" name="Forma libre: forma 34">
                <a:extLst>
                  <a:ext uri="{FF2B5EF4-FFF2-40B4-BE49-F238E27FC236}">
                    <a16:creationId xmlns:a16="http://schemas.microsoft.com/office/drawing/2014/main" id="{BF1B29BB-E37E-15DA-12E8-F9EF0FF12FE1}"/>
                  </a:ext>
                </a:extLst>
              </p:cNvPr>
              <p:cNvSpPr/>
              <p:nvPr/>
            </p:nvSpPr>
            <p:spPr>
              <a:xfrm>
                <a:off x="3609975" y="2428875"/>
                <a:ext cx="171450" cy="171450"/>
              </a:xfrm>
              <a:custGeom>
                <a:avLst/>
                <a:gdLst>
                  <a:gd name="connsiteX0" fmla="*/ 171507 w 171450"/>
                  <a:gd name="connsiteY0" fmla="*/ 85935 h 171450"/>
                  <a:gd name="connsiteX1" fmla="*/ 85782 w 171450"/>
                  <a:gd name="connsiteY1" fmla="*/ 171660 h 171450"/>
                  <a:gd name="connsiteX2" fmla="*/ 57 w 171450"/>
                  <a:gd name="connsiteY2" fmla="*/ 85935 h 171450"/>
                  <a:gd name="connsiteX3" fmla="*/ 85782 w 171450"/>
                  <a:gd name="connsiteY3" fmla="*/ 210 h 171450"/>
                  <a:gd name="connsiteX4" fmla="*/ 171507 w 171450"/>
                  <a:gd name="connsiteY4" fmla="*/ 8593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1507" y="85935"/>
                    </a:moveTo>
                    <a:cubicBezTo>
                      <a:pt x="171507" y="133280"/>
                      <a:pt x="133131" y="171660"/>
                      <a:pt x="85782" y="171660"/>
                    </a:cubicBezTo>
                    <a:cubicBezTo>
                      <a:pt x="38437" y="171660"/>
                      <a:pt x="57" y="133280"/>
                      <a:pt x="57" y="85935"/>
                    </a:cubicBezTo>
                    <a:cubicBezTo>
                      <a:pt x="57" y="38590"/>
                      <a:pt x="38437" y="210"/>
                      <a:pt x="85782" y="210"/>
                    </a:cubicBezTo>
                    <a:cubicBezTo>
                      <a:pt x="133131" y="210"/>
                      <a:pt x="171507" y="38590"/>
                      <a:pt x="171507" y="8593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4F91FC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36" name="Gráfico 4">
              <a:extLst>
                <a:ext uri="{FF2B5EF4-FFF2-40B4-BE49-F238E27FC236}">
                  <a16:creationId xmlns:a16="http://schemas.microsoft.com/office/drawing/2014/main" id="{796C328C-50FF-B61A-430E-4DCFB0680BC3}"/>
                </a:ext>
              </a:extLst>
            </p:cNvPr>
            <p:cNvGrpSpPr/>
            <p:nvPr/>
          </p:nvGrpSpPr>
          <p:grpSpPr>
            <a:xfrm>
              <a:off x="4438650" y="3143250"/>
              <a:ext cx="1485900" cy="1971675"/>
              <a:chOff x="4438650" y="3143250"/>
              <a:chExt cx="1485900" cy="1971675"/>
            </a:xfrm>
            <a:noFill/>
          </p:grpSpPr>
          <p:sp>
            <p:nvSpPr>
              <p:cNvPr id="37" name="Forma libre: forma 36">
                <a:extLst>
                  <a:ext uri="{FF2B5EF4-FFF2-40B4-BE49-F238E27FC236}">
                    <a16:creationId xmlns:a16="http://schemas.microsoft.com/office/drawing/2014/main" id="{69B98281-EF1C-DE3A-7F06-AFDE3E7216F8}"/>
                  </a:ext>
                </a:extLst>
              </p:cNvPr>
              <p:cNvSpPr/>
              <p:nvPr/>
            </p:nvSpPr>
            <p:spPr>
              <a:xfrm>
                <a:off x="4438650" y="3143250"/>
                <a:ext cx="1485900" cy="1257300"/>
              </a:xfrm>
              <a:custGeom>
                <a:avLst/>
                <a:gdLst>
                  <a:gd name="connsiteX0" fmla="*/ 228825 w 1485900"/>
                  <a:gd name="connsiteY0" fmla="*/ 628935 h 1257300"/>
                  <a:gd name="connsiteX1" fmla="*/ 857475 w 1485900"/>
                  <a:gd name="connsiteY1" fmla="*/ 1257585 h 1257300"/>
                  <a:gd name="connsiteX2" fmla="*/ 1486125 w 1485900"/>
                  <a:gd name="connsiteY2" fmla="*/ 628935 h 1257300"/>
                  <a:gd name="connsiteX3" fmla="*/ 857475 w 1485900"/>
                  <a:gd name="connsiteY3" fmla="*/ 285 h 1257300"/>
                  <a:gd name="connsiteX4" fmla="*/ 228825 w 1485900"/>
                  <a:gd name="connsiteY4" fmla="*/ 628935 h 1257300"/>
                  <a:gd name="connsiteX5" fmla="*/ 225 w 1485900"/>
                  <a:gd name="connsiteY5" fmla="*/ 628935 h 1257300"/>
                  <a:gd name="connsiteX6" fmla="*/ 57375 w 1485900"/>
                  <a:gd name="connsiteY6" fmla="*/ 686085 h 1257300"/>
                  <a:gd name="connsiteX7" fmla="*/ 114525 w 1485900"/>
                  <a:gd name="connsiteY7" fmla="*/ 628935 h 1257300"/>
                  <a:gd name="connsiteX8" fmla="*/ 57375 w 1485900"/>
                  <a:gd name="connsiteY8" fmla="*/ 571785 h 1257300"/>
                  <a:gd name="connsiteX9" fmla="*/ 225 w 1485900"/>
                  <a:gd name="connsiteY9" fmla="*/ 628935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5900" h="1257300">
                    <a:moveTo>
                      <a:pt x="228825" y="628935"/>
                    </a:moveTo>
                    <a:cubicBezTo>
                      <a:pt x="228825" y="976131"/>
                      <a:pt x="510281" y="1257585"/>
                      <a:pt x="857475" y="1257585"/>
                    </a:cubicBezTo>
                    <a:cubicBezTo>
                      <a:pt x="1204671" y="1257585"/>
                      <a:pt x="1486125" y="976131"/>
                      <a:pt x="1486125" y="628935"/>
                    </a:cubicBezTo>
                    <a:cubicBezTo>
                      <a:pt x="1486125" y="281741"/>
                      <a:pt x="1204671" y="285"/>
                      <a:pt x="857475" y="285"/>
                    </a:cubicBezTo>
                    <a:cubicBezTo>
                      <a:pt x="510281" y="285"/>
                      <a:pt x="228825" y="281741"/>
                      <a:pt x="228825" y="628935"/>
                    </a:cubicBezTo>
                    <a:moveTo>
                      <a:pt x="225" y="628935"/>
                    </a:moveTo>
                    <a:cubicBezTo>
                      <a:pt x="225" y="660498"/>
                      <a:pt x="25812" y="686085"/>
                      <a:pt x="57375" y="686085"/>
                    </a:cubicBezTo>
                    <a:cubicBezTo>
                      <a:pt x="88938" y="686085"/>
                      <a:pt x="114525" y="660498"/>
                      <a:pt x="114525" y="628935"/>
                    </a:cubicBezTo>
                    <a:cubicBezTo>
                      <a:pt x="114525" y="597372"/>
                      <a:pt x="88938" y="571785"/>
                      <a:pt x="57375" y="571785"/>
                    </a:cubicBezTo>
                    <a:cubicBezTo>
                      <a:pt x="25812" y="571785"/>
                      <a:pt x="225" y="597372"/>
                      <a:pt x="225" y="628935"/>
                    </a:cubicBezTo>
                  </a:path>
                </a:pathLst>
              </a:custGeom>
              <a:noFill/>
              <a:ln w="19050" cap="rnd">
                <a:solidFill>
                  <a:srgbClr val="1AC3FB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8DB084DA-B2B3-2803-A014-2BC159A5078F}"/>
                  </a:ext>
                </a:extLst>
              </p:cNvPr>
              <p:cNvSpPr/>
              <p:nvPr/>
            </p:nvSpPr>
            <p:spPr>
              <a:xfrm>
                <a:off x="5210175" y="4943475"/>
                <a:ext cx="171450" cy="171450"/>
              </a:xfrm>
              <a:custGeom>
                <a:avLst/>
                <a:gdLst>
                  <a:gd name="connsiteX0" fmla="*/ 171675 w 171450"/>
                  <a:gd name="connsiteY0" fmla="*/ 86010 h 171450"/>
                  <a:gd name="connsiteX1" fmla="*/ 85950 w 171450"/>
                  <a:gd name="connsiteY1" fmla="*/ 171735 h 171450"/>
                  <a:gd name="connsiteX2" fmla="*/ 225 w 171450"/>
                  <a:gd name="connsiteY2" fmla="*/ 86010 h 171450"/>
                  <a:gd name="connsiteX3" fmla="*/ 85950 w 171450"/>
                  <a:gd name="connsiteY3" fmla="*/ 285 h 171450"/>
                  <a:gd name="connsiteX4" fmla="*/ 171675 w 171450"/>
                  <a:gd name="connsiteY4" fmla="*/ 860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1675" y="86010"/>
                    </a:moveTo>
                    <a:cubicBezTo>
                      <a:pt x="171675" y="133359"/>
                      <a:pt x="133299" y="171735"/>
                      <a:pt x="85950" y="171735"/>
                    </a:cubicBezTo>
                    <a:cubicBezTo>
                      <a:pt x="38605" y="171735"/>
                      <a:pt x="225" y="133359"/>
                      <a:pt x="225" y="86010"/>
                    </a:cubicBezTo>
                    <a:cubicBezTo>
                      <a:pt x="225" y="38661"/>
                      <a:pt x="38605" y="285"/>
                      <a:pt x="85950" y="285"/>
                    </a:cubicBezTo>
                    <a:cubicBezTo>
                      <a:pt x="133299" y="285"/>
                      <a:pt x="171675" y="38661"/>
                      <a:pt x="171675" y="8601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1AC3FB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39" name="Gráfico 4">
              <a:extLst>
                <a:ext uri="{FF2B5EF4-FFF2-40B4-BE49-F238E27FC236}">
                  <a16:creationId xmlns:a16="http://schemas.microsoft.com/office/drawing/2014/main" id="{EBF0A318-3873-AB66-BBDB-BF565C517A97}"/>
                </a:ext>
              </a:extLst>
            </p:cNvPr>
            <p:cNvGrpSpPr/>
            <p:nvPr/>
          </p:nvGrpSpPr>
          <p:grpSpPr>
            <a:xfrm>
              <a:off x="6038850" y="2428875"/>
              <a:ext cx="1485900" cy="1971675"/>
              <a:chOff x="6038850" y="2428875"/>
              <a:chExt cx="1485900" cy="1971675"/>
            </a:xfrm>
            <a:noFill/>
          </p:grpSpPr>
          <p:sp>
            <p:nvSpPr>
              <p:cNvPr id="40" name="Forma libre: forma 39">
                <a:extLst>
                  <a:ext uri="{FF2B5EF4-FFF2-40B4-BE49-F238E27FC236}">
                    <a16:creationId xmlns:a16="http://schemas.microsoft.com/office/drawing/2014/main" id="{028FE247-3148-D2B1-67BD-400FEE8FBD6D}"/>
                  </a:ext>
                </a:extLst>
              </p:cNvPr>
              <p:cNvSpPr/>
              <p:nvPr/>
            </p:nvSpPr>
            <p:spPr>
              <a:xfrm>
                <a:off x="6038850" y="3143250"/>
                <a:ext cx="1485900" cy="1257300"/>
              </a:xfrm>
              <a:custGeom>
                <a:avLst/>
                <a:gdLst>
                  <a:gd name="connsiteX0" fmla="*/ 228993 w 1485900"/>
                  <a:gd name="connsiteY0" fmla="*/ 628860 h 1257300"/>
                  <a:gd name="connsiteX1" fmla="*/ 857643 w 1485900"/>
                  <a:gd name="connsiteY1" fmla="*/ 1257510 h 1257300"/>
                  <a:gd name="connsiteX2" fmla="*/ 1486293 w 1485900"/>
                  <a:gd name="connsiteY2" fmla="*/ 628860 h 1257300"/>
                  <a:gd name="connsiteX3" fmla="*/ 857643 w 1485900"/>
                  <a:gd name="connsiteY3" fmla="*/ 210 h 1257300"/>
                  <a:gd name="connsiteX4" fmla="*/ 228993 w 1485900"/>
                  <a:gd name="connsiteY4" fmla="*/ 628860 h 1257300"/>
                  <a:gd name="connsiteX5" fmla="*/ 393 w 1485900"/>
                  <a:gd name="connsiteY5" fmla="*/ 628860 h 1257300"/>
                  <a:gd name="connsiteX6" fmla="*/ 57543 w 1485900"/>
                  <a:gd name="connsiteY6" fmla="*/ 686010 h 1257300"/>
                  <a:gd name="connsiteX7" fmla="*/ 114693 w 1485900"/>
                  <a:gd name="connsiteY7" fmla="*/ 628860 h 1257300"/>
                  <a:gd name="connsiteX8" fmla="*/ 57543 w 1485900"/>
                  <a:gd name="connsiteY8" fmla="*/ 571710 h 1257300"/>
                  <a:gd name="connsiteX9" fmla="*/ 393 w 1485900"/>
                  <a:gd name="connsiteY9" fmla="*/ 628860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5900" h="1257300">
                    <a:moveTo>
                      <a:pt x="228993" y="628860"/>
                    </a:moveTo>
                    <a:cubicBezTo>
                      <a:pt x="228993" y="976056"/>
                      <a:pt x="510449" y="1257510"/>
                      <a:pt x="857643" y="1257510"/>
                    </a:cubicBezTo>
                    <a:cubicBezTo>
                      <a:pt x="1204839" y="1257510"/>
                      <a:pt x="1486293" y="976056"/>
                      <a:pt x="1486293" y="628860"/>
                    </a:cubicBezTo>
                    <a:cubicBezTo>
                      <a:pt x="1486293" y="281664"/>
                      <a:pt x="1204839" y="210"/>
                      <a:pt x="857643" y="210"/>
                    </a:cubicBezTo>
                    <a:cubicBezTo>
                      <a:pt x="510449" y="210"/>
                      <a:pt x="228993" y="281664"/>
                      <a:pt x="228993" y="628860"/>
                    </a:cubicBezTo>
                    <a:moveTo>
                      <a:pt x="393" y="628860"/>
                    </a:moveTo>
                    <a:cubicBezTo>
                      <a:pt x="393" y="660426"/>
                      <a:pt x="25980" y="686010"/>
                      <a:pt x="57543" y="686010"/>
                    </a:cubicBezTo>
                    <a:cubicBezTo>
                      <a:pt x="89106" y="686010"/>
                      <a:pt x="114693" y="660426"/>
                      <a:pt x="114693" y="628860"/>
                    </a:cubicBezTo>
                    <a:cubicBezTo>
                      <a:pt x="114693" y="597294"/>
                      <a:pt x="89106" y="571710"/>
                      <a:pt x="57543" y="571710"/>
                    </a:cubicBezTo>
                    <a:cubicBezTo>
                      <a:pt x="25980" y="571710"/>
                      <a:pt x="393" y="597294"/>
                      <a:pt x="393" y="628860"/>
                    </a:cubicBezTo>
                  </a:path>
                </a:pathLst>
              </a:custGeom>
              <a:noFill/>
              <a:ln w="19050" cap="rnd">
                <a:solidFill>
                  <a:srgbClr val="43DD93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41" name="Forma libre: forma 40">
                <a:extLst>
                  <a:ext uri="{FF2B5EF4-FFF2-40B4-BE49-F238E27FC236}">
                    <a16:creationId xmlns:a16="http://schemas.microsoft.com/office/drawing/2014/main" id="{01F8E9B2-571C-6EE6-B472-1DF37DD54FD5}"/>
                  </a:ext>
                </a:extLst>
              </p:cNvPr>
              <p:cNvSpPr/>
              <p:nvPr/>
            </p:nvSpPr>
            <p:spPr>
              <a:xfrm>
                <a:off x="6810375" y="2428875"/>
                <a:ext cx="171450" cy="171450"/>
              </a:xfrm>
              <a:custGeom>
                <a:avLst/>
                <a:gdLst>
                  <a:gd name="connsiteX0" fmla="*/ 171843 w 171450"/>
                  <a:gd name="connsiteY0" fmla="*/ 85935 h 171450"/>
                  <a:gd name="connsiteX1" fmla="*/ 86118 w 171450"/>
                  <a:gd name="connsiteY1" fmla="*/ 171660 h 171450"/>
                  <a:gd name="connsiteX2" fmla="*/ 393 w 171450"/>
                  <a:gd name="connsiteY2" fmla="*/ 85935 h 171450"/>
                  <a:gd name="connsiteX3" fmla="*/ 86118 w 171450"/>
                  <a:gd name="connsiteY3" fmla="*/ 210 h 171450"/>
                  <a:gd name="connsiteX4" fmla="*/ 171843 w 171450"/>
                  <a:gd name="connsiteY4" fmla="*/ 8593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1843" y="85935"/>
                    </a:moveTo>
                    <a:cubicBezTo>
                      <a:pt x="171843" y="133280"/>
                      <a:pt x="133467" y="171660"/>
                      <a:pt x="86118" y="171660"/>
                    </a:cubicBezTo>
                    <a:cubicBezTo>
                      <a:pt x="38773" y="171660"/>
                      <a:pt x="393" y="133280"/>
                      <a:pt x="393" y="85935"/>
                    </a:cubicBezTo>
                    <a:cubicBezTo>
                      <a:pt x="393" y="38590"/>
                      <a:pt x="38773" y="210"/>
                      <a:pt x="86118" y="210"/>
                    </a:cubicBezTo>
                    <a:cubicBezTo>
                      <a:pt x="133467" y="210"/>
                      <a:pt x="171843" y="38590"/>
                      <a:pt x="171843" y="8593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43DD93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42" name="Gráfico 4">
              <a:extLst>
                <a:ext uri="{FF2B5EF4-FFF2-40B4-BE49-F238E27FC236}">
                  <a16:creationId xmlns:a16="http://schemas.microsoft.com/office/drawing/2014/main" id="{8C089901-DA63-8654-166B-AA0A51CD192E}"/>
                </a:ext>
              </a:extLst>
            </p:cNvPr>
            <p:cNvGrpSpPr/>
            <p:nvPr/>
          </p:nvGrpSpPr>
          <p:grpSpPr>
            <a:xfrm>
              <a:off x="7639050" y="3143250"/>
              <a:ext cx="1714500" cy="1971675"/>
              <a:chOff x="7639050" y="3143250"/>
              <a:chExt cx="1714500" cy="1971675"/>
            </a:xfrm>
            <a:noFill/>
          </p:grpSpPr>
          <p:sp>
            <p:nvSpPr>
              <p:cNvPr id="43" name="Forma libre: forma 42">
                <a:extLst>
                  <a:ext uri="{FF2B5EF4-FFF2-40B4-BE49-F238E27FC236}">
                    <a16:creationId xmlns:a16="http://schemas.microsoft.com/office/drawing/2014/main" id="{70A0A03A-C887-8025-1DF0-3A0B28E3C473}"/>
                  </a:ext>
                </a:extLst>
              </p:cNvPr>
              <p:cNvSpPr/>
              <p:nvPr/>
            </p:nvSpPr>
            <p:spPr>
              <a:xfrm>
                <a:off x="7639050" y="3143250"/>
                <a:ext cx="1714500" cy="1257300"/>
              </a:xfrm>
              <a:custGeom>
                <a:avLst/>
                <a:gdLst>
                  <a:gd name="connsiteX0" fmla="*/ 229161 w 1714500"/>
                  <a:gd name="connsiteY0" fmla="*/ 628935 h 1257300"/>
                  <a:gd name="connsiteX1" fmla="*/ 857811 w 1714500"/>
                  <a:gd name="connsiteY1" fmla="*/ 1257585 h 1257300"/>
                  <a:gd name="connsiteX2" fmla="*/ 1486461 w 1714500"/>
                  <a:gd name="connsiteY2" fmla="*/ 628935 h 1257300"/>
                  <a:gd name="connsiteX3" fmla="*/ 857811 w 1714500"/>
                  <a:gd name="connsiteY3" fmla="*/ 285 h 1257300"/>
                  <a:gd name="connsiteX4" fmla="*/ 229161 w 1714500"/>
                  <a:gd name="connsiteY4" fmla="*/ 628935 h 1257300"/>
                  <a:gd name="connsiteX5" fmla="*/ 561 w 1714500"/>
                  <a:gd name="connsiteY5" fmla="*/ 628935 h 1257300"/>
                  <a:gd name="connsiteX6" fmla="*/ 57711 w 1714500"/>
                  <a:gd name="connsiteY6" fmla="*/ 686085 h 1257300"/>
                  <a:gd name="connsiteX7" fmla="*/ 114861 w 1714500"/>
                  <a:gd name="connsiteY7" fmla="*/ 628935 h 1257300"/>
                  <a:gd name="connsiteX8" fmla="*/ 57711 w 1714500"/>
                  <a:gd name="connsiteY8" fmla="*/ 571785 h 1257300"/>
                  <a:gd name="connsiteX9" fmla="*/ 561 w 1714500"/>
                  <a:gd name="connsiteY9" fmla="*/ 628935 h 1257300"/>
                  <a:gd name="connsiteX10" fmla="*/ 1600761 w 1714500"/>
                  <a:gd name="connsiteY10" fmla="*/ 628935 h 1257300"/>
                  <a:gd name="connsiteX11" fmla="*/ 1657911 w 1714500"/>
                  <a:gd name="connsiteY11" fmla="*/ 686085 h 1257300"/>
                  <a:gd name="connsiteX12" fmla="*/ 1715061 w 1714500"/>
                  <a:gd name="connsiteY12" fmla="*/ 628935 h 1257300"/>
                  <a:gd name="connsiteX13" fmla="*/ 1657911 w 1714500"/>
                  <a:gd name="connsiteY13" fmla="*/ 571785 h 1257300"/>
                  <a:gd name="connsiteX14" fmla="*/ 1600761 w 1714500"/>
                  <a:gd name="connsiteY14" fmla="*/ 628935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0" h="1257300">
                    <a:moveTo>
                      <a:pt x="229161" y="628935"/>
                    </a:moveTo>
                    <a:cubicBezTo>
                      <a:pt x="229161" y="976131"/>
                      <a:pt x="510617" y="1257585"/>
                      <a:pt x="857811" y="1257585"/>
                    </a:cubicBezTo>
                    <a:cubicBezTo>
                      <a:pt x="1205007" y="1257585"/>
                      <a:pt x="1486461" y="976131"/>
                      <a:pt x="1486461" y="628935"/>
                    </a:cubicBezTo>
                    <a:cubicBezTo>
                      <a:pt x="1486461" y="281741"/>
                      <a:pt x="1205007" y="285"/>
                      <a:pt x="857811" y="285"/>
                    </a:cubicBezTo>
                    <a:cubicBezTo>
                      <a:pt x="510617" y="285"/>
                      <a:pt x="229161" y="281741"/>
                      <a:pt x="229161" y="628935"/>
                    </a:cubicBezTo>
                    <a:moveTo>
                      <a:pt x="561" y="628935"/>
                    </a:moveTo>
                    <a:cubicBezTo>
                      <a:pt x="561" y="660498"/>
                      <a:pt x="26148" y="686085"/>
                      <a:pt x="57711" y="686085"/>
                    </a:cubicBezTo>
                    <a:cubicBezTo>
                      <a:pt x="89274" y="686085"/>
                      <a:pt x="114861" y="660498"/>
                      <a:pt x="114861" y="628935"/>
                    </a:cubicBezTo>
                    <a:cubicBezTo>
                      <a:pt x="114861" y="597372"/>
                      <a:pt x="89274" y="571785"/>
                      <a:pt x="57711" y="571785"/>
                    </a:cubicBezTo>
                    <a:cubicBezTo>
                      <a:pt x="26148" y="571785"/>
                      <a:pt x="561" y="597372"/>
                      <a:pt x="561" y="628935"/>
                    </a:cubicBezTo>
                    <a:moveTo>
                      <a:pt x="1600761" y="628935"/>
                    </a:moveTo>
                    <a:cubicBezTo>
                      <a:pt x="1600761" y="660498"/>
                      <a:pt x="1626345" y="686085"/>
                      <a:pt x="1657911" y="686085"/>
                    </a:cubicBezTo>
                    <a:cubicBezTo>
                      <a:pt x="1689477" y="686085"/>
                      <a:pt x="1715061" y="660498"/>
                      <a:pt x="1715061" y="628935"/>
                    </a:cubicBezTo>
                    <a:cubicBezTo>
                      <a:pt x="1715061" y="597372"/>
                      <a:pt x="1689477" y="571785"/>
                      <a:pt x="1657911" y="571785"/>
                    </a:cubicBezTo>
                    <a:cubicBezTo>
                      <a:pt x="1626345" y="571785"/>
                      <a:pt x="1600761" y="597372"/>
                      <a:pt x="1600761" y="628935"/>
                    </a:cubicBezTo>
                  </a:path>
                </a:pathLst>
              </a:custGeom>
              <a:noFill/>
              <a:ln w="19050" cap="rnd">
                <a:solidFill>
                  <a:srgbClr val="A6DA37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44" name="Forma libre: forma 43">
                <a:extLst>
                  <a:ext uri="{FF2B5EF4-FFF2-40B4-BE49-F238E27FC236}">
                    <a16:creationId xmlns:a16="http://schemas.microsoft.com/office/drawing/2014/main" id="{8FDDA24F-819B-E75C-56B8-F7FA29009270}"/>
                  </a:ext>
                </a:extLst>
              </p:cNvPr>
              <p:cNvSpPr/>
              <p:nvPr/>
            </p:nvSpPr>
            <p:spPr>
              <a:xfrm>
                <a:off x="8410575" y="4943475"/>
                <a:ext cx="171450" cy="171450"/>
              </a:xfrm>
              <a:custGeom>
                <a:avLst/>
                <a:gdLst>
                  <a:gd name="connsiteX0" fmla="*/ 172011 w 171450"/>
                  <a:gd name="connsiteY0" fmla="*/ 86010 h 171450"/>
                  <a:gd name="connsiteX1" fmla="*/ 86286 w 171450"/>
                  <a:gd name="connsiteY1" fmla="*/ 171735 h 171450"/>
                  <a:gd name="connsiteX2" fmla="*/ 561 w 171450"/>
                  <a:gd name="connsiteY2" fmla="*/ 86010 h 171450"/>
                  <a:gd name="connsiteX3" fmla="*/ 86286 w 171450"/>
                  <a:gd name="connsiteY3" fmla="*/ 285 h 171450"/>
                  <a:gd name="connsiteX4" fmla="*/ 172011 w 171450"/>
                  <a:gd name="connsiteY4" fmla="*/ 860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2011" y="86010"/>
                    </a:moveTo>
                    <a:cubicBezTo>
                      <a:pt x="172011" y="133359"/>
                      <a:pt x="133635" y="171735"/>
                      <a:pt x="86286" y="171735"/>
                    </a:cubicBezTo>
                    <a:cubicBezTo>
                      <a:pt x="38941" y="171735"/>
                      <a:pt x="561" y="133359"/>
                      <a:pt x="561" y="86010"/>
                    </a:cubicBezTo>
                    <a:cubicBezTo>
                      <a:pt x="561" y="38661"/>
                      <a:pt x="38941" y="285"/>
                      <a:pt x="86286" y="285"/>
                    </a:cubicBezTo>
                    <a:cubicBezTo>
                      <a:pt x="133635" y="285"/>
                      <a:pt x="172011" y="38661"/>
                      <a:pt x="172011" y="8601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A6DA37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FB09EB23-BA95-1474-3F0B-58E12AB6A746}"/>
                </a:ext>
              </a:extLst>
            </p:cNvPr>
            <p:cNvSpPr/>
            <p:nvPr/>
          </p:nvSpPr>
          <p:spPr>
            <a:xfrm>
              <a:off x="3695700" y="2600325"/>
              <a:ext cx="9525" cy="542925"/>
            </a:xfrm>
            <a:custGeom>
              <a:avLst/>
              <a:gdLst>
                <a:gd name="connsiteX0" fmla="*/ 147 w 9525"/>
                <a:gd name="connsiteY0" fmla="*/ 543153 h 542925"/>
                <a:gd name="connsiteX1" fmla="*/ 147 w 9525"/>
                <a:gd name="connsiteY1" fmla="*/ 228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2925">
                  <a:moveTo>
                    <a:pt x="147" y="543153"/>
                  </a:moveTo>
                  <a:lnTo>
                    <a:pt x="147" y="228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0A397034-E9DE-B369-AA61-163CF82BE5CD}"/>
                </a:ext>
              </a:extLst>
            </p:cNvPr>
            <p:cNvSpPr/>
            <p:nvPr/>
          </p:nvSpPr>
          <p:spPr>
            <a:xfrm>
              <a:off x="6896100" y="2600325"/>
              <a:ext cx="9525" cy="542925"/>
            </a:xfrm>
            <a:custGeom>
              <a:avLst/>
              <a:gdLst>
                <a:gd name="connsiteX0" fmla="*/ 483 w 9525"/>
                <a:gd name="connsiteY0" fmla="*/ 543153 h 542925"/>
                <a:gd name="connsiteX1" fmla="*/ 483 w 9525"/>
                <a:gd name="connsiteY1" fmla="*/ 228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2925">
                  <a:moveTo>
                    <a:pt x="483" y="543153"/>
                  </a:moveTo>
                  <a:lnTo>
                    <a:pt x="483" y="228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DB56249A-4DD4-A934-A6AB-385654BFF2B7}"/>
                </a:ext>
              </a:extLst>
            </p:cNvPr>
            <p:cNvSpPr/>
            <p:nvPr/>
          </p:nvSpPr>
          <p:spPr>
            <a:xfrm>
              <a:off x="5295900" y="4400550"/>
              <a:ext cx="9525" cy="542925"/>
            </a:xfrm>
            <a:custGeom>
              <a:avLst/>
              <a:gdLst>
                <a:gd name="connsiteX0" fmla="*/ 315 w 9525"/>
                <a:gd name="connsiteY0" fmla="*/ 543342 h 542925"/>
                <a:gd name="connsiteX1" fmla="*/ 315 w 9525"/>
                <a:gd name="connsiteY1" fmla="*/ 417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2925">
                  <a:moveTo>
                    <a:pt x="315" y="543342"/>
                  </a:moveTo>
                  <a:lnTo>
                    <a:pt x="315" y="417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5ECF0607-7D13-2CCC-CC64-563466B8B3B3}"/>
                </a:ext>
              </a:extLst>
            </p:cNvPr>
            <p:cNvSpPr/>
            <p:nvPr/>
          </p:nvSpPr>
          <p:spPr>
            <a:xfrm>
              <a:off x="8496300" y="4400550"/>
              <a:ext cx="9525" cy="542925"/>
            </a:xfrm>
            <a:custGeom>
              <a:avLst/>
              <a:gdLst>
                <a:gd name="connsiteX0" fmla="*/ 651 w 9525"/>
                <a:gd name="connsiteY0" fmla="*/ 543342 h 542925"/>
                <a:gd name="connsiteX1" fmla="*/ 651 w 9525"/>
                <a:gd name="connsiteY1" fmla="*/ 417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2925">
                  <a:moveTo>
                    <a:pt x="651" y="543342"/>
                  </a:moveTo>
                  <a:lnTo>
                    <a:pt x="651" y="417"/>
                  </a:lnTo>
                </a:path>
              </a:pathLst>
            </a:custGeom>
            <a:noFill/>
            <a:ln w="19050" cap="rnd">
              <a:solidFill>
                <a:srgbClr val="B7B7B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9" name="Forma libre: forma 48">
              <a:extLst>
                <a:ext uri="{FF2B5EF4-FFF2-40B4-BE49-F238E27FC236}">
                  <a16:creationId xmlns:a16="http://schemas.microsoft.com/office/drawing/2014/main" id="{234AF1E5-0D29-3CAB-5F0B-0C3685046E64}"/>
                </a:ext>
              </a:extLst>
            </p:cNvPr>
            <p:cNvSpPr/>
            <p:nvPr/>
          </p:nvSpPr>
          <p:spPr>
            <a:xfrm>
              <a:off x="3421505" y="3498646"/>
              <a:ext cx="548704" cy="546810"/>
            </a:xfrm>
            <a:custGeom>
              <a:avLst/>
              <a:gdLst>
                <a:gd name="connsiteX0" fmla="*/ 357656 w 548704"/>
                <a:gd name="connsiteY0" fmla="*/ 55238 h 546810"/>
                <a:gd name="connsiteX1" fmla="*/ 391831 w 548704"/>
                <a:gd name="connsiteY1" fmla="*/ 335379 h 546810"/>
                <a:gd name="connsiteX2" fmla="*/ 118721 w 548704"/>
                <a:gd name="connsiteY2" fmla="*/ 406496 h 546810"/>
                <a:gd name="connsiteX3" fmla="*/ 4088 w 548704"/>
                <a:gd name="connsiteY3" fmla="*/ 374730 h 546810"/>
                <a:gd name="connsiteX4" fmla="*/ 71429 w 548704"/>
                <a:gd name="connsiteY4" fmla="*/ 374730 h 546810"/>
                <a:gd name="connsiteX5" fmla="*/ 71429 w 548704"/>
                <a:gd name="connsiteY5" fmla="*/ 307365 h 546810"/>
                <a:gd name="connsiteX6" fmla="*/ 425021 w 548704"/>
                <a:gd name="connsiteY6" fmla="*/ 54809 h 546810"/>
                <a:gd name="connsiteX7" fmla="*/ 357679 w 548704"/>
                <a:gd name="connsiteY7" fmla="*/ 54809 h 546810"/>
                <a:gd name="connsiteX8" fmla="*/ 357679 w 548704"/>
                <a:gd name="connsiteY8" fmla="*/ 122151 h 546810"/>
                <a:gd name="connsiteX9" fmla="*/ 71429 w 548704"/>
                <a:gd name="connsiteY9" fmla="*/ 374278 h 546810"/>
                <a:gd name="connsiteX10" fmla="*/ 36726 w 548704"/>
                <a:gd name="connsiteY10" fmla="*/ 94870 h 546810"/>
                <a:gd name="connsiteX11" fmla="*/ 308745 w 548704"/>
                <a:gd name="connsiteY11" fmla="*/ 22210 h 546810"/>
                <a:gd name="connsiteX12" fmla="*/ 366109 w 548704"/>
                <a:gd name="connsiteY12" fmla="*/ 366301 h 546810"/>
                <a:gd name="connsiteX13" fmla="*/ 402256 w 548704"/>
                <a:gd name="connsiteY13" fmla="*/ 402472 h 546810"/>
                <a:gd name="connsiteX14" fmla="*/ 167370 w 548704"/>
                <a:gd name="connsiteY14" fmla="*/ 284767 h 546810"/>
                <a:gd name="connsiteX15" fmla="*/ 262620 w 548704"/>
                <a:gd name="connsiteY15" fmla="*/ 284767 h 546810"/>
                <a:gd name="connsiteX16" fmla="*/ 167370 w 548704"/>
                <a:gd name="connsiteY16" fmla="*/ 177610 h 546810"/>
                <a:gd name="connsiteX17" fmla="*/ 198898 w 548704"/>
                <a:gd name="connsiteY17" fmla="*/ 146083 h 546810"/>
                <a:gd name="connsiteX18" fmla="*/ 209042 w 548704"/>
                <a:gd name="connsiteY18" fmla="*/ 141892 h 546810"/>
                <a:gd name="connsiteX19" fmla="*/ 214995 w 548704"/>
                <a:gd name="connsiteY19" fmla="*/ 147845 h 546810"/>
                <a:gd name="connsiteX20" fmla="*/ 214995 w 548704"/>
                <a:gd name="connsiteY20" fmla="*/ 284767 h 546810"/>
                <a:gd name="connsiteX21" fmla="*/ 537916 w 548704"/>
                <a:gd name="connsiteY21" fmla="*/ 485720 h 546810"/>
                <a:gd name="connsiteX22" fmla="*/ 547657 w 548704"/>
                <a:gd name="connsiteY22" fmla="*/ 520457 h 546810"/>
                <a:gd name="connsiteX23" fmla="*/ 522147 w 548704"/>
                <a:gd name="connsiteY23" fmla="*/ 545967 h 546810"/>
                <a:gd name="connsiteX24" fmla="*/ 487410 w 548704"/>
                <a:gd name="connsiteY24" fmla="*/ 536227 h 546810"/>
                <a:gd name="connsiteX25" fmla="*/ 386373 w 548704"/>
                <a:gd name="connsiteY25" fmla="*/ 435214 h 546810"/>
                <a:gd name="connsiteX26" fmla="*/ 386373 w 548704"/>
                <a:gd name="connsiteY26" fmla="*/ 418379 h 546810"/>
                <a:gd name="connsiteX27" fmla="*/ 420044 w 548704"/>
                <a:gd name="connsiteY27" fmla="*/ 384684 h 546810"/>
                <a:gd name="connsiteX28" fmla="*/ 436880 w 548704"/>
                <a:gd name="connsiteY28" fmla="*/ 384684 h 54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8704" h="546810">
                  <a:moveTo>
                    <a:pt x="357656" y="55238"/>
                  </a:moveTo>
                  <a:cubicBezTo>
                    <a:pt x="437602" y="126880"/>
                    <a:pt x="452209" y="246618"/>
                    <a:pt x="391831" y="335379"/>
                  </a:cubicBezTo>
                  <a:cubicBezTo>
                    <a:pt x="331454" y="424140"/>
                    <a:pt x="214721" y="454536"/>
                    <a:pt x="118721" y="406496"/>
                  </a:cubicBezTo>
                  <a:moveTo>
                    <a:pt x="4088" y="374730"/>
                  </a:moveTo>
                  <a:lnTo>
                    <a:pt x="71429" y="374730"/>
                  </a:lnTo>
                  <a:lnTo>
                    <a:pt x="71429" y="307365"/>
                  </a:lnTo>
                  <a:moveTo>
                    <a:pt x="425021" y="54809"/>
                  </a:moveTo>
                  <a:lnTo>
                    <a:pt x="357679" y="54809"/>
                  </a:lnTo>
                  <a:lnTo>
                    <a:pt x="357679" y="122151"/>
                  </a:lnTo>
                  <a:moveTo>
                    <a:pt x="71429" y="374278"/>
                  </a:moveTo>
                  <a:cubicBezTo>
                    <a:pt x="-8276" y="302869"/>
                    <a:pt x="-23088" y="183607"/>
                    <a:pt x="36726" y="94870"/>
                  </a:cubicBezTo>
                  <a:cubicBezTo>
                    <a:pt x="96541" y="6132"/>
                    <a:pt x="212648" y="-24882"/>
                    <a:pt x="308745" y="22210"/>
                  </a:cubicBezTo>
                  <a:moveTo>
                    <a:pt x="366109" y="366301"/>
                  </a:moveTo>
                  <a:lnTo>
                    <a:pt x="402256" y="402472"/>
                  </a:lnTo>
                  <a:moveTo>
                    <a:pt x="167370" y="284767"/>
                  </a:moveTo>
                  <a:lnTo>
                    <a:pt x="262620" y="284767"/>
                  </a:lnTo>
                  <a:moveTo>
                    <a:pt x="167370" y="177610"/>
                  </a:moveTo>
                  <a:lnTo>
                    <a:pt x="198898" y="146083"/>
                  </a:lnTo>
                  <a:cubicBezTo>
                    <a:pt x="201587" y="143391"/>
                    <a:pt x="205237" y="141882"/>
                    <a:pt x="209042" y="141892"/>
                  </a:cubicBezTo>
                  <a:cubicBezTo>
                    <a:pt x="212330" y="141892"/>
                    <a:pt x="214995" y="144557"/>
                    <a:pt x="214995" y="147845"/>
                  </a:cubicBezTo>
                  <a:lnTo>
                    <a:pt x="214995" y="284767"/>
                  </a:lnTo>
                  <a:moveTo>
                    <a:pt x="537916" y="485720"/>
                  </a:moveTo>
                  <a:cubicBezTo>
                    <a:pt x="547201" y="494688"/>
                    <a:pt x="550925" y="507969"/>
                    <a:pt x="547657" y="520457"/>
                  </a:cubicBezTo>
                  <a:cubicBezTo>
                    <a:pt x="544388" y="532945"/>
                    <a:pt x="534635" y="542698"/>
                    <a:pt x="522147" y="545967"/>
                  </a:cubicBezTo>
                  <a:cubicBezTo>
                    <a:pt x="509658" y="549236"/>
                    <a:pt x="496378" y="545512"/>
                    <a:pt x="487410" y="536227"/>
                  </a:cubicBezTo>
                  <a:lnTo>
                    <a:pt x="386373" y="435214"/>
                  </a:lnTo>
                  <a:cubicBezTo>
                    <a:pt x="381725" y="430565"/>
                    <a:pt x="381725" y="423028"/>
                    <a:pt x="386373" y="418379"/>
                  </a:cubicBezTo>
                  <a:lnTo>
                    <a:pt x="420044" y="384684"/>
                  </a:lnTo>
                  <a:cubicBezTo>
                    <a:pt x="424694" y="380036"/>
                    <a:pt x="432231" y="380036"/>
                    <a:pt x="436880" y="384684"/>
                  </a:cubicBezTo>
                  <a:close/>
                </a:path>
              </a:pathLst>
            </a:custGeom>
            <a:noFill/>
            <a:ln w="19050" cap="rnd">
              <a:solidFill>
                <a:srgbClr val="4F91FC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0" name="Forma libre: forma 49">
              <a:extLst>
                <a:ext uri="{FF2B5EF4-FFF2-40B4-BE49-F238E27FC236}">
                  <a16:creationId xmlns:a16="http://schemas.microsoft.com/office/drawing/2014/main" id="{B6CEF926-A8F7-06F4-BCA8-E058C4016BF5}"/>
                </a:ext>
              </a:extLst>
            </p:cNvPr>
            <p:cNvSpPr/>
            <p:nvPr/>
          </p:nvSpPr>
          <p:spPr>
            <a:xfrm>
              <a:off x="5021865" y="3498056"/>
              <a:ext cx="548068" cy="547687"/>
            </a:xfrm>
            <a:custGeom>
              <a:avLst/>
              <a:gdLst>
                <a:gd name="connsiteX0" fmla="*/ 258246 w 548068"/>
                <a:gd name="connsiteY0" fmla="*/ 274379 h 547687"/>
                <a:gd name="connsiteX1" fmla="*/ 225980 w 548068"/>
                <a:gd name="connsiteY1" fmla="*/ 306621 h 547687"/>
                <a:gd name="connsiteX2" fmla="*/ 32527 w 548068"/>
                <a:gd name="connsiteY2" fmla="*/ 306621 h 547687"/>
                <a:gd name="connsiteX3" fmla="*/ 285 w 548068"/>
                <a:gd name="connsiteY3" fmla="*/ 274379 h 547687"/>
                <a:gd name="connsiteX4" fmla="*/ 285 w 548068"/>
                <a:gd name="connsiteY4" fmla="*/ 32563 h 547687"/>
                <a:gd name="connsiteX5" fmla="*/ 32527 w 548068"/>
                <a:gd name="connsiteY5" fmla="*/ 321 h 547687"/>
                <a:gd name="connsiteX6" fmla="*/ 158900 w 548068"/>
                <a:gd name="connsiteY6" fmla="*/ 321 h 547687"/>
                <a:gd name="connsiteX7" fmla="*/ 181689 w 548068"/>
                <a:gd name="connsiteY7" fmla="*/ 9846 h 547687"/>
                <a:gd name="connsiteX8" fmla="*/ 248792 w 548068"/>
                <a:gd name="connsiteY8" fmla="*/ 76926 h 547687"/>
                <a:gd name="connsiteX9" fmla="*/ 258317 w 548068"/>
                <a:gd name="connsiteY9" fmla="*/ 99738 h 547687"/>
                <a:gd name="connsiteX10" fmla="*/ 220551 w 548068"/>
                <a:gd name="connsiteY10" fmla="*/ 466213 h 547687"/>
                <a:gd name="connsiteX11" fmla="*/ 113394 w 548068"/>
                <a:gd name="connsiteY11" fmla="*/ 466213 h 547687"/>
                <a:gd name="connsiteX12" fmla="*/ 89582 w 548068"/>
                <a:gd name="connsiteY12" fmla="*/ 442400 h 547687"/>
                <a:gd name="connsiteX13" fmla="*/ 89582 w 548068"/>
                <a:gd name="connsiteY13" fmla="*/ 379773 h 547687"/>
                <a:gd name="connsiteX14" fmla="*/ 258246 w 548068"/>
                <a:gd name="connsiteY14" fmla="*/ 226016 h 547687"/>
                <a:gd name="connsiteX15" fmla="*/ 199048 w 548068"/>
                <a:gd name="connsiteY15" fmla="*/ 158388 h 547687"/>
                <a:gd name="connsiteX16" fmla="*/ 182959 w 548068"/>
                <a:gd name="connsiteY16" fmla="*/ 151007 h 547687"/>
                <a:gd name="connsiteX17" fmla="*/ 166806 w 548068"/>
                <a:gd name="connsiteY17" fmla="*/ 158246 h 547687"/>
                <a:gd name="connsiteX18" fmla="*/ 97011 w 548068"/>
                <a:gd name="connsiteY18" fmla="*/ 236827 h 547687"/>
                <a:gd name="connsiteX19" fmla="*/ 58316 w 548068"/>
                <a:gd name="connsiteY19" fmla="*/ 205871 h 547687"/>
                <a:gd name="connsiteX20" fmla="*/ 29741 w 548068"/>
                <a:gd name="connsiteY20" fmla="*/ 207442 h 547687"/>
                <a:gd name="connsiteX21" fmla="*/ 285 w 548068"/>
                <a:gd name="connsiteY21" fmla="*/ 236755 h 547687"/>
                <a:gd name="connsiteX22" fmla="*/ 80652 w 548068"/>
                <a:gd name="connsiteY22" fmla="*/ 83665 h 547687"/>
                <a:gd name="connsiteX23" fmla="*/ 104465 w 548068"/>
                <a:gd name="connsiteY23" fmla="*/ 107477 h 547687"/>
                <a:gd name="connsiteX24" fmla="*/ 80652 w 548068"/>
                <a:gd name="connsiteY24" fmla="*/ 131290 h 547687"/>
                <a:gd name="connsiteX25" fmla="*/ 56840 w 548068"/>
                <a:gd name="connsiteY25" fmla="*/ 107477 h 547687"/>
                <a:gd name="connsiteX26" fmla="*/ 80652 w 548068"/>
                <a:gd name="connsiteY26" fmla="*/ 83665 h 547687"/>
                <a:gd name="connsiteX27" fmla="*/ 172926 w 548068"/>
                <a:gd name="connsiteY27" fmla="*/ 513838 h 547687"/>
                <a:gd name="connsiteX28" fmla="*/ 220551 w 548068"/>
                <a:gd name="connsiteY28" fmla="*/ 466213 h 547687"/>
                <a:gd name="connsiteX29" fmla="*/ 172926 w 548068"/>
                <a:gd name="connsiteY29" fmla="*/ 418588 h 547687"/>
                <a:gd name="connsiteX30" fmla="*/ 441197 w 548068"/>
                <a:gd name="connsiteY30" fmla="*/ 342269 h 547687"/>
                <a:gd name="connsiteX31" fmla="*/ 548354 w 548068"/>
                <a:gd name="connsiteY31" fmla="*/ 307979 h 547687"/>
                <a:gd name="connsiteX32" fmla="*/ 441197 w 548068"/>
                <a:gd name="connsiteY32" fmla="*/ 273689 h 547687"/>
                <a:gd name="connsiteX33" fmla="*/ 334041 w 548068"/>
                <a:gd name="connsiteY33" fmla="*/ 307979 h 547687"/>
                <a:gd name="connsiteX34" fmla="*/ 441197 w 548068"/>
                <a:gd name="connsiteY34" fmla="*/ 342269 h 547687"/>
                <a:gd name="connsiteX35" fmla="*/ 334041 w 548068"/>
                <a:gd name="connsiteY35" fmla="*/ 410849 h 547687"/>
                <a:gd name="connsiteX36" fmla="*/ 334041 w 548068"/>
                <a:gd name="connsiteY36" fmla="*/ 307979 h 547687"/>
                <a:gd name="connsiteX37" fmla="*/ 548354 w 548068"/>
                <a:gd name="connsiteY37" fmla="*/ 307979 h 547687"/>
                <a:gd name="connsiteX38" fmla="*/ 548354 w 548068"/>
                <a:gd name="connsiteY38" fmla="*/ 410849 h 547687"/>
                <a:gd name="connsiteX39" fmla="*/ 548354 w 548068"/>
                <a:gd name="connsiteY39" fmla="*/ 410849 h 547687"/>
                <a:gd name="connsiteX40" fmla="*/ 548354 w 548068"/>
                <a:gd name="connsiteY40" fmla="*/ 513719 h 547687"/>
                <a:gd name="connsiteX41" fmla="*/ 441197 w 548068"/>
                <a:gd name="connsiteY41" fmla="*/ 548009 h 547687"/>
                <a:gd name="connsiteX42" fmla="*/ 334041 w 548068"/>
                <a:gd name="connsiteY42" fmla="*/ 513719 h 547687"/>
                <a:gd name="connsiteX43" fmla="*/ 334041 w 548068"/>
                <a:gd name="connsiteY43" fmla="*/ 410849 h 547687"/>
                <a:gd name="connsiteX44" fmla="*/ 548354 w 548068"/>
                <a:gd name="connsiteY44" fmla="*/ 375130 h 547687"/>
                <a:gd name="connsiteX45" fmla="*/ 441197 w 548068"/>
                <a:gd name="connsiteY45" fmla="*/ 409420 h 547687"/>
                <a:gd name="connsiteX46" fmla="*/ 334041 w 548068"/>
                <a:gd name="connsiteY46" fmla="*/ 375130 h 547687"/>
                <a:gd name="connsiteX47" fmla="*/ 548354 w 548068"/>
                <a:gd name="connsiteY47" fmla="*/ 446567 h 547687"/>
                <a:gd name="connsiteX48" fmla="*/ 441197 w 548068"/>
                <a:gd name="connsiteY48" fmla="*/ 480857 h 547687"/>
                <a:gd name="connsiteX49" fmla="*/ 334041 w 548068"/>
                <a:gd name="connsiteY49" fmla="*/ 446567 h 54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48068" h="547687">
                  <a:moveTo>
                    <a:pt x="258246" y="274379"/>
                  </a:moveTo>
                  <a:cubicBezTo>
                    <a:pt x="258232" y="292190"/>
                    <a:pt x="243791" y="306621"/>
                    <a:pt x="225980" y="306621"/>
                  </a:cubicBezTo>
                  <a:lnTo>
                    <a:pt x="32527" y="306621"/>
                  </a:lnTo>
                  <a:cubicBezTo>
                    <a:pt x="14720" y="306621"/>
                    <a:pt x="285" y="292186"/>
                    <a:pt x="285" y="274379"/>
                  </a:cubicBezTo>
                  <a:lnTo>
                    <a:pt x="285" y="32563"/>
                  </a:lnTo>
                  <a:cubicBezTo>
                    <a:pt x="285" y="14756"/>
                    <a:pt x="14720" y="321"/>
                    <a:pt x="32527" y="321"/>
                  </a:cubicBezTo>
                  <a:lnTo>
                    <a:pt x="158900" y="321"/>
                  </a:lnTo>
                  <a:cubicBezTo>
                    <a:pt x="167460" y="343"/>
                    <a:pt x="175659" y="3770"/>
                    <a:pt x="181689" y="9846"/>
                  </a:cubicBezTo>
                  <a:lnTo>
                    <a:pt x="248792" y="76926"/>
                  </a:lnTo>
                  <a:cubicBezTo>
                    <a:pt x="254872" y="82963"/>
                    <a:pt x="258299" y="91170"/>
                    <a:pt x="258317" y="99738"/>
                  </a:cubicBezTo>
                  <a:close/>
                  <a:moveTo>
                    <a:pt x="220551" y="466213"/>
                  </a:moveTo>
                  <a:lnTo>
                    <a:pt x="113394" y="466213"/>
                  </a:lnTo>
                  <a:cubicBezTo>
                    <a:pt x="100243" y="466213"/>
                    <a:pt x="89582" y="455551"/>
                    <a:pt x="89582" y="442400"/>
                  </a:cubicBezTo>
                  <a:lnTo>
                    <a:pt x="89582" y="379773"/>
                  </a:lnTo>
                  <a:moveTo>
                    <a:pt x="258246" y="226016"/>
                  </a:moveTo>
                  <a:lnTo>
                    <a:pt x="199048" y="158388"/>
                  </a:lnTo>
                  <a:cubicBezTo>
                    <a:pt x="194999" y="153725"/>
                    <a:pt x="189135" y="151034"/>
                    <a:pt x="182959" y="151007"/>
                  </a:cubicBezTo>
                  <a:cubicBezTo>
                    <a:pt x="176783" y="150980"/>
                    <a:pt x="170896" y="153618"/>
                    <a:pt x="166806" y="158246"/>
                  </a:cubicBezTo>
                  <a:lnTo>
                    <a:pt x="97011" y="236827"/>
                  </a:lnTo>
                  <a:lnTo>
                    <a:pt x="58316" y="205871"/>
                  </a:lnTo>
                  <a:cubicBezTo>
                    <a:pt x="49785" y="199027"/>
                    <a:pt x="37470" y="199704"/>
                    <a:pt x="29741" y="207442"/>
                  </a:cubicBezTo>
                  <a:lnTo>
                    <a:pt x="285" y="236755"/>
                  </a:lnTo>
                  <a:moveTo>
                    <a:pt x="80652" y="83665"/>
                  </a:moveTo>
                  <a:cubicBezTo>
                    <a:pt x="93803" y="83665"/>
                    <a:pt x="104465" y="94326"/>
                    <a:pt x="104465" y="107477"/>
                  </a:cubicBezTo>
                  <a:cubicBezTo>
                    <a:pt x="104465" y="120628"/>
                    <a:pt x="93803" y="131290"/>
                    <a:pt x="80652" y="131290"/>
                  </a:cubicBezTo>
                  <a:cubicBezTo>
                    <a:pt x="67501" y="131290"/>
                    <a:pt x="56840" y="120628"/>
                    <a:pt x="56840" y="107477"/>
                  </a:cubicBezTo>
                  <a:cubicBezTo>
                    <a:pt x="56840" y="94326"/>
                    <a:pt x="67501" y="83665"/>
                    <a:pt x="80652" y="83665"/>
                  </a:cubicBezTo>
                  <a:moveTo>
                    <a:pt x="172926" y="513838"/>
                  </a:moveTo>
                  <a:lnTo>
                    <a:pt x="220551" y="466213"/>
                  </a:lnTo>
                  <a:lnTo>
                    <a:pt x="172926" y="418588"/>
                  </a:lnTo>
                  <a:moveTo>
                    <a:pt x="441197" y="342269"/>
                  </a:moveTo>
                  <a:cubicBezTo>
                    <a:pt x="500371" y="342269"/>
                    <a:pt x="548354" y="326909"/>
                    <a:pt x="548354" y="307979"/>
                  </a:cubicBezTo>
                  <a:cubicBezTo>
                    <a:pt x="548354" y="289048"/>
                    <a:pt x="500371" y="273689"/>
                    <a:pt x="441197" y="273689"/>
                  </a:cubicBezTo>
                  <a:cubicBezTo>
                    <a:pt x="382023" y="273689"/>
                    <a:pt x="334041" y="289048"/>
                    <a:pt x="334041" y="307979"/>
                  </a:cubicBezTo>
                  <a:cubicBezTo>
                    <a:pt x="334041" y="326909"/>
                    <a:pt x="381999" y="342269"/>
                    <a:pt x="441197" y="342269"/>
                  </a:cubicBezTo>
                  <a:close/>
                  <a:moveTo>
                    <a:pt x="334041" y="410849"/>
                  </a:moveTo>
                  <a:lnTo>
                    <a:pt x="334041" y="307979"/>
                  </a:lnTo>
                  <a:moveTo>
                    <a:pt x="548354" y="307979"/>
                  </a:moveTo>
                  <a:lnTo>
                    <a:pt x="548354" y="410849"/>
                  </a:lnTo>
                  <a:moveTo>
                    <a:pt x="548354" y="410849"/>
                  </a:moveTo>
                  <a:lnTo>
                    <a:pt x="548354" y="513719"/>
                  </a:lnTo>
                  <a:cubicBezTo>
                    <a:pt x="548354" y="532769"/>
                    <a:pt x="500371" y="548009"/>
                    <a:pt x="441197" y="548009"/>
                  </a:cubicBezTo>
                  <a:cubicBezTo>
                    <a:pt x="382023" y="548009"/>
                    <a:pt x="334041" y="532649"/>
                    <a:pt x="334041" y="513719"/>
                  </a:cubicBezTo>
                  <a:lnTo>
                    <a:pt x="334041" y="410849"/>
                  </a:lnTo>
                  <a:moveTo>
                    <a:pt x="548354" y="375130"/>
                  </a:moveTo>
                  <a:cubicBezTo>
                    <a:pt x="548354" y="394180"/>
                    <a:pt x="500371" y="409420"/>
                    <a:pt x="441197" y="409420"/>
                  </a:cubicBezTo>
                  <a:cubicBezTo>
                    <a:pt x="382023" y="409420"/>
                    <a:pt x="334041" y="394061"/>
                    <a:pt x="334041" y="375130"/>
                  </a:cubicBezTo>
                  <a:moveTo>
                    <a:pt x="548354" y="446567"/>
                  </a:moveTo>
                  <a:cubicBezTo>
                    <a:pt x="548354" y="465617"/>
                    <a:pt x="500371" y="480857"/>
                    <a:pt x="441197" y="480857"/>
                  </a:cubicBezTo>
                  <a:cubicBezTo>
                    <a:pt x="382023" y="480857"/>
                    <a:pt x="334041" y="465498"/>
                    <a:pt x="334041" y="446567"/>
                  </a:cubicBezTo>
                </a:path>
              </a:pathLst>
            </a:custGeom>
            <a:noFill/>
            <a:ln w="19050" cap="rnd">
              <a:solidFill>
                <a:srgbClr val="1AC3FB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1" name="Forma libre: forma 50">
              <a:extLst>
                <a:ext uri="{FF2B5EF4-FFF2-40B4-BE49-F238E27FC236}">
                  <a16:creationId xmlns:a16="http://schemas.microsoft.com/office/drawing/2014/main" id="{4EBC64E5-0008-1C02-967B-8E0B773400B0}"/>
                </a:ext>
              </a:extLst>
            </p:cNvPr>
            <p:cNvSpPr/>
            <p:nvPr/>
          </p:nvSpPr>
          <p:spPr>
            <a:xfrm>
              <a:off x="6628209" y="3500436"/>
              <a:ext cx="533671" cy="542925"/>
            </a:xfrm>
            <a:custGeom>
              <a:avLst/>
              <a:gdLst>
                <a:gd name="connsiteX0" fmla="*/ 95703 w 533671"/>
                <a:gd name="connsiteY0" fmla="*/ 236069 h 542925"/>
                <a:gd name="connsiteX1" fmla="*/ 190953 w 533671"/>
                <a:gd name="connsiteY1" fmla="*/ 197969 h 542925"/>
                <a:gd name="connsiteX2" fmla="*/ 95703 w 533671"/>
                <a:gd name="connsiteY2" fmla="*/ 159869 h 542925"/>
                <a:gd name="connsiteX3" fmla="*/ 453 w 533671"/>
                <a:gd name="connsiteY3" fmla="*/ 197969 h 542925"/>
                <a:gd name="connsiteX4" fmla="*/ 95703 w 533671"/>
                <a:gd name="connsiteY4" fmla="*/ 236069 h 542925"/>
                <a:gd name="connsiteX5" fmla="*/ 453 w 533671"/>
                <a:gd name="connsiteY5" fmla="*/ 197965 h 542925"/>
                <a:gd name="connsiteX6" fmla="*/ 453 w 533671"/>
                <a:gd name="connsiteY6" fmla="*/ 350366 h 542925"/>
                <a:gd name="connsiteX7" fmla="*/ 95703 w 533671"/>
                <a:gd name="connsiteY7" fmla="*/ 388466 h 542925"/>
                <a:gd name="connsiteX8" fmla="*/ 190953 w 533671"/>
                <a:gd name="connsiteY8" fmla="*/ 350366 h 542925"/>
                <a:gd name="connsiteX9" fmla="*/ 190953 w 533671"/>
                <a:gd name="connsiteY9" fmla="*/ 197965 h 542925"/>
                <a:gd name="connsiteX10" fmla="*/ 473164 w 533671"/>
                <a:gd name="connsiteY10" fmla="*/ 66362 h 542925"/>
                <a:gd name="connsiteX11" fmla="*/ 534125 w 533671"/>
                <a:gd name="connsiteY11" fmla="*/ 33341 h 542925"/>
                <a:gd name="connsiteX12" fmla="*/ 473164 w 533671"/>
                <a:gd name="connsiteY12" fmla="*/ 321 h 542925"/>
                <a:gd name="connsiteX13" fmla="*/ 412204 w 533671"/>
                <a:gd name="connsiteY13" fmla="*/ 33341 h 542925"/>
                <a:gd name="connsiteX14" fmla="*/ 473164 w 533671"/>
                <a:gd name="connsiteY14" fmla="*/ 66362 h 542925"/>
                <a:gd name="connsiteX15" fmla="*/ 412204 w 533671"/>
                <a:gd name="connsiteY15" fmla="*/ 33342 h 542925"/>
                <a:gd name="connsiteX16" fmla="*/ 412204 w 533671"/>
                <a:gd name="connsiteY16" fmla="*/ 119703 h 542925"/>
                <a:gd name="connsiteX17" fmla="*/ 473164 w 533671"/>
                <a:gd name="connsiteY17" fmla="*/ 152722 h 542925"/>
                <a:gd name="connsiteX18" fmla="*/ 534125 w 533671"/>
                <a:gd name="connsiteY18" fmla="*/ 119703 h 542925"/>
                <a:gd name="connsiteX19" fmla="*/ 534125 w 533671"/>
                <a:gd name="connsiteY19" fmla="*/ 33342 h 542925"/>
                <a:gd name="connsiteX20" fmla="*/ 473164 w 533671"/>
                <a:gd name="connsiteY20" fmla="*/ 264167 h 542925"/>
                <a:gd name="connsiteX21" fmla="*/ 534125 w 533671"/>
                <a:gd name="connsiteY21" fmla="*/ 231146 h 542925"/>
                <a:gd name="connsiteX22" fmla="*/ 473164 w 533671"/>
                <a:gd name="connsiteY22" fmla="*/ 198126 h 542925"/>
                <a:gd name="connsiteX23" fmla="*/ 412204 w 533671"/>
                <a:gd name="connsiteY23" fmla="*/ 231146 h 542925"/>
                <a:gd name="connsiteX24" fmla="*/ 473164 w 533671"/>
                <a:gd name="connsiteY24" fmla="*/ 264167 h 542925"/>
                <a:gd name="connsiteX25" fmla="*/ 412204 w 533671"/>
                <a:gd name="connsiteY25" fmla="*/ 231148 h 542925"/>
                <a:gd name="connsiteX26" fmla="*/ 412204 w 533671"/>
                <a:gd name="connsiteY26" fmla="*/ 317507 h 542925"/>
                <a:gd name="connsiteX27" fmla="*/ 473164 w 533671"/>
                <a:gd name="connsiteY27" fmla="*/ 350528 h 542925"/>
                <a:gd name="connsiteX28" fmla="*/ 534125 w 533671"/>
                <a:gd name="connsiteY28" fmla="*/ 317507 h 542925"/>
                <a:gd name="connsiteX29" fmla="*/ 534125 w 533671"/>
                <a:gd name="connsiteY29" fmla="*/ 231148 h 542925"/>
                <a:gd name="connsiteX30" fmla="*/ 473164 w 533671"/>
                <a:gd name="connsiteY30" fmla="*/ 456887 h 542925"/>
                <a:gd name="connsiteX31" fmla="*/ 534125 w 533671"/>
                <a:gd name="connsiteY31" fmla="*/ 423865 h 542925"/>
                <a:gd name="connsiteX32" fmla="*/ 473164 w 533671"/>
                <a:gd name="connsiteY32" fmla="*/ 390847 h 542925"/>
                <a:gd name="connsiteX33" fmla="*/ 412204 w 533671"/>
                <a:gd name="connsiteY33" fmla="*/ 423865 h 542925"/>
                <a:gd name="connsiteX34" fmla="*/ 473164 w 533671"/>
                <a:gd name="connsiteY34" fmla="*/ 456887 h 542925"/>
                <a:gd name="connsiteX35" fmla="*/ 412204 w 533671"/>
                <a:gd name="connsiteY35" fmla="*/ 423868 h 542925"/>
                <a:gd name="connsiteX36" fmla="*/ 412204 w 533671"/>
                <a:gd name="connsiteY36" fmla="*/ 510229 h 542925"/>
                <a:gd name="connsiteX37" fmla="*/ 473164 w 533671"/>
                <a:gd name="connsiteY37" fmla="*/ 543247 h 542925"/>
                <a:gd name="connsiteX38" fmla="*/ 534125 w 533671"/>
                <a:gd name="connsiteY38" fmla="*/ 510229 h 542925"/>
                <a:gd name="connsiteX39" fmla="*/ 534125 w 533671"/>
                <a:gd name="connsiteY39" fmla="*/ 423868 h 542925"/>
                <a:gd name="connsiteX40" fmla="*/ 355159 w 533671"/>
                <a:gd name="connsiteY40" fmla="*/ 74141 h 542925"/>
                <a:gd name="connsiteX41" fmla="*/ 307534 w 533671"/>
                <a:gd name="connsiteY41" fmla="*/ 74141 h 542925"/>
                <a:gd name="connsiteX42" fmla="*/ 307534 w 533671"/>
                <a:gd name="connsiteY42" fmla="*/ 469428 h 542925"/>
                <a:gd name="connsiteX43" fmla="*/ 355159 w 533671"/>
                <a:gd name="connsiteY43" fmla="*/ 469428 h 542925"/>
                <a:gd name="connsiteX44" fmla="*/ 355159 w 533671"/>
                <a:gd name="connsiteY44" fmla="*/ 271784 h 542925"/>
                <a:gd name="connsiteX45" fmla="*/ 248003 w 533671"/>
                <a:gd name="connsiteY45" fmla="*/ 271784 h 542925"/>
                <a:gd name="connsiteX46" fmla="*/ 453 w 533671"/>
                <a:gd name="connsiteY46" fmla="*/ 274907 h 542925"/>
                <a:gd name="connsiteX47" fmla="*/ 95703 w 533671"/>
                <a:gd name="connsiteY47" fmla="*/ 311523 h 542925"/>
                <a:gd name="connsiteX48" fmla="*/ 190954 w 533671"/>
                <a:gd name="connsiteY48" fmla="*/ 274907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33671" h="542925">
                  <a:moveTo>
                    <a:pt x="95703" y="236069"/>
                  </a:moveTo>
                  <a:cubicBezTo>
                    <a:pt x="148309" y="236069"/>
                    <a:pt x="190953" y="219010"/>
                    <a:pt x="190953" y="197969"/>
                  </a:cubicBezTo>
                  <a:cubicBezTo>
                    <a:pt x="190953" y="176927"/>
                    <a:pt x="148309" y="159869"/>
                    <a:pt x="95703" y="159869"/>
                  </a:cubicBezTo>
                  <a:cubicBezTo>
                    <a:pt x="43097" y="159869"/>
                    <a:pt x="453" y="176927"/>
                    <a:pt x="453" y="197969"/>
                  </a:cubicBezTo>
                  <a:cubicBezTo>
                    <a:pt x="453" y="219010"/>
                    <a:pt x="43097" y="236069"/>
                    <a:pt x="95703" y="236069"/>
                  </a:cubicBezTo>
                  <a:close/>
                  <a:moveTo>
                    <a:pt x="453" y="197965"/>
                  </a:moveTo>
                  <a:lnTo>
                    <a:pt x="453" y="350366"/>
                  </a:lnTo>
                  <a:cubicBezTo>
                    <a:pt x="453" y="371797"/>
                    <a:pt x="43316" y="388466"/>
                    <a:pt x="95703" y="388466"/>
                  </a:cubicBezTo>
                  <a:cubicBezTo>
                    <a:pt x="148091" y="388466"/>
                    <a:pt x="190953" y="371797"/>
                    <a:pt x="190953" y="350366"/>
                  </a:cubicBezTo>
                  <a:lnTo>
                    <a:pt x="190953" y="197965"/>
                  </a:lnTo>
                  <a:moveTo>
                    <a:pt x="473164" y="66362"/>
                  </a:moveTo>
                  <a:cubicBezTo>
                    <a:pt x="506833" y="66362"/>
                    <a:pt x="534125" y="51578"/>
                    <a:pt x="534125" y="33341"/>
                  </a:cubicBezTo>
                  <a:cubicBezTo>
                    <a:pt x="534125" y="15105"/>
                    <a:pt x="506833" y="321"/>
                    <a:pt x="473164" y="321"/>
                  </a:cubicBezTo>
                  <a:cubicBezTo>
                    <a:pt x="439498" y="321"/>
                    <a:pt x="412204" y="15105"/>
                    <a:pt x="412204" y="33341"/>
                  </a:cubicBezTo>
                  <a:cubicBezTo>
                    <a:pt x="412204" y="51578"/>
                    <a:pt x="439498" y="66362"/>
                    <a:pt x="473164" y="66362"/>
                  </a:cubicBezTo>
                  <a:close/>
                  <a:moveTo>
                    <a:pt x="412204" y="33342"/>
                  </a:moveTo>
                  <a:lnTo>
                    <a:pt x="412204" y="119703"/>
                  </a:lnTo>
                  <a:cubicBezTo>
                    <a:pt x="412204" y="137483"/>
                    <a:pt x="440146" y="152722"/>
                    <a:pt x="473164" y="152722"/>
                  </a:cubicBezTo>
                  <a:cubicBezTo>
                    <a:pt x="506186" y="152722"/>
                    <a:pt x="534125" y="137483"/>
                    <a:pt x="534125" y="119703"/>
                  </a:cubicBezTo>
                  <a:lnTo>
                    <a:pt x="534125" y="33342"/>
                  </a:lnTo>
                  <a:moveTo>
                    <a:pt x="473164" y="264167"/>
                  </a:moveTo>
                  <a:cubicBezTo>
                    <a:pt x="506833" y="264167"/>
                    <a:pt x="534125" y="249382"/>
                    <a:pt x="534125" y="231146"/>
                  </a:cubicBezTo>
                  <a:cubicBezTo>
                    <a:pt x="534125" y="212909"/>
                    <a:pt x="506833" y="198126"/>
                    <a:pt x="473164" y="198126"/>
                  </a:cubicBezTo>
                  <a:cubicBezTo>
                    <a:pt x="439498" y="198126"/>
                    <a:pt x="412204" y="212909"/>
                    <a:pt x="412204" y="231146"/>
                  </a:cubicBezTo>
                  <a:cubicBezTo>
                    <a:pt x="412204" y="249382"/>
                    <a:pt x="439498" y="264167"/>
                    <a:pt x="473164" y="264167"/>
                  </a:cubicBezTo>
                  <a:close/>
                  <a:moveTo>
                    <a:pt x="412204" y="231148"/>
                  </a:moveTo>
                  <a:lnTo>
                    <a:pt x="412204" y="317507"/>
                  </a:lnTo>
                  <a:cubicBezTo>
                    <a:pt x="412204" y="335288"/>
                    <a:pt x="440146" y="350528"/>
                    <a:pt x="473164" y="350528"/>
                  </a:cubicBezTo>
                  <a:cubicBezTo>
                    <a:pt x="506186" y="350528"/>
                    <a:pt x="534125" y="335288"/>
                    <a:pt x="534125" y="317507"/>
                  </a:cubicBezTo>
                  <a:lnTo>
                    <a:pt x="534125" y="231148"/>
                  </a:lnTo>
                  <a:moveTo>
                    <a:pt x="473164" y="456887"/>
                  </a:moveTo>
                  <a:cubicBezTo>
                    <a:pt x="506833" y="456887"/>
                    <a:pt x="534125" y="442103"/>
                    <a:pt x="534125" y="423865"/>
                  </a:cubicBezTo>
                  <a:cubicBezTo>
                    <a:pt x="534125" y="405630"/>
                    <a:pt x="506833" y="390847"/>
                    <a:pt x="473164" y="390847"/>
                  </a:cubicBezTo>
                  <a:cubicBezTo>
                    <a:pt x="439498" y="390847"/>
                    <a:pt x="412204" y="405630"/>
                    <a:pt x="412204" y="423865"/>
                  </a:cubicBezTo>
                  <a:cubicBezTo>
                    <a:pt x="412204" y="442103"/>
                    <a:pt x="439498" y="456887"/>
                    <a:pt x="473164" y="456887"/>
                  </a:cubicBezTo>
                  <a:close/>
                  <a:moveTo>
                    <a:pt x="412204" y="423868"/>
                  </a:moveTo>
                  <a:lnTo>
                    <a:pt x="412204" y="510229"/>
                  </a:lnTo>
                  <a:cubicBezTo>
                    <a:pt x="412204" y="528007"/>
                    <a:pt x="440146" y="543247"/>
                    <a:pt x="473164" y="543247"/>
                  </a:cubicBezTo>
                  <a:cubicBezTo>
                    <a:pt x="506186" y="543247"/>
                    <a:pt x="534125" y="528007"/>
                    <a:pt x="534125" y="510229"/>
                  </a:cubicBezTo>
                  <a:lnTo>
                    <a:pt x="534125" y="423868"/>
                  </a:lnTo>
                  <a:moveTo>
                    <a:pt x="355159" y="74141"/>
                  </a:moveTo>
                  <a:lnTo>
                    <a:pt x="307534" y="74141"/>
                  </a:lnTo>
                  <a:lnTo>
                    <a:pt x="307534" y="469428"/>
                  </a:lnTo>
                  <a:lnTo>
                    <a:pt x="355159" y="469428"/>
                  </a:lnTo>
                  <a:moveTo>
                    <a:pt x="355159" y="271784"/>
                  </a:moveTo>
                  <a:lnTo>
                    <a:pt x="248003" y="271784"/>
                  </a:lnTo>
                  <a:moveTo>
                    <a:pt x="453" y="274907"/>
                  </a:moveTo>
                  <a:cubicBezTo>
                    <a:pt x="453" y="295046"/>
                    <a:pt x="41642" y="311523"/>
                    <a:pt x="95703" y="311523"/>
                  </a:cubicBezTo>
                  <a:cubicBezTo>
                    <a:pt x="149765" y="311523"/>
                    <a:pt x="190954" y="295046"/>
                    <a:pt x="190954" y="274907"/>
                  </a:cubicBezTo>
                </a:path>
              </a:pathLst>
            </a:custGeom>
            <a:noFill/>
            <a:ln w="19050" cap="rnd">
              <a:solidFill>
                <a:srgbClr val="43DD93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986815E2-D831-5330-4298-EDF6FF55DCE6}"/>
                </a:ext>
              </a:extLst>
            </p:cNvPr>
            <p:cNvSpPr/>
            <p:nvPr/>
          </p:nvSpPr>
          <p:spPr>
            <a:xfrm>
              <a:off x="8251037" y="3498056"/>
              <a:ext cx="519106" cy="547687"/>
            </a:xfrm>
            <a:custGeom>
              <a:avLst/>
              <a:gdLst>
                <a:gd name="connsiteX0" fmla="*/ 342253 w 519106"/>
                <a:gd name="connsiteY0" fmla="*/ 39850 h 547687"/>
                <a:gd name="connsiteX1" fmla="*/ 346049 w 519106"/>
                <a:gd name="connsiteY1" fmla="*/ 14296 h 547687"/>
                <a:gd name="connsiteX2" fmla="*/ 324322 w 519106"/>
                <a:gd name="connsiteY2" fmla="*/ 321 h 547687"/>
                <a:gd name="connsiteX3" fmla="*/ 24427 w 519106"/>
                <a:gd name="connsiteY3" fmla="*/ 321 h 547687"/>
                <a:gd name="connsiteX4" fmla="*/ 2738 w 519106"/>
                <a:gd name="connsiteY4" fmla="*/ 14318 h 547687"/>
                <a:gd name="connsiteX5" fmla="*/ 6544 w 519106"/>
                <a:gd name="connsiteY5" fmla="*/ 39850 h 547687"/>
                <a:gd name="connsiteX6" fmla="*/ 138727 w 519106"/>
                <a:gd name="connsiteY6" fmla="*/ 190821 h 547687"/>
                <a:gd name="connsiteX7" fmla="*/ 138727 w 519106"/>
                <a:gd name="connsiteY7" fmla="*/ 324909 h 547687"/>
                <a:gd name="connsiteX8" fmla="*/ 151306 w 519106"/>
                <a:gd name="connsiteY8" fmla="*/ 345909 h 547687"/>
                <a:gd name="connsiteX9" fmla="*/ 175756 w 519106"/>
                <a:gd name="connsiteY9" fmla="*/ 344721 h 547687"/>
                <a:gd name="connsiteX10" fmla="*/ 199568 w 519106"/>
                <a:gd name="connsiteY10" fmla="*/ 328838 h 547687"/>
                <a:gd name="connsiteX11" fmla="*/ 210165 w 519106"/>
                <a:gd name="connsiteY11" fmla="*/ 309026 h 547687"/>
                <a:gd name="connsiteX12" fmla="*/ 210165 w 519106"/>
                <a:gd name="connsiteY12" fmla="*/ 190821 h 547687"/>
                <a:gd name="connsiteX13" fmla="*/ 376852 w 519106"/>
                <a:gd name="connsiteY13" fmla="*/ 333744 h 547687"/>
                <a:gd name="connsiteX14" fmla="*/ 472102 w 519106"/>
                <a:gd name="connsiteY14" fmla="*/ 333744 h 547687"/>
                <a:gd name="connsiteX15" fmla="*/ 329227 w 519106"/>
                <a:gd name="connsiteY15" fmla="*/ 405181 h 547687"/>
                <a:gd name="connsiteX16" fmla="*/ 472102 w 519106"/>
                <a:gd name="connsiteY16" fmla="*/ 405181 h 547687"/>
                <a:gd name="connsiteX17" fmla="*/ 329227 w 519106"/>
                <a:gd name="connsiteY17" fmla="*/ 476619 h 547687"/>
                <a:gd name="connsiteX18" fmla="*/ 472102 w 519106"/>
                <a:gd name="connsiteY18" fmla="*/ 476619 h 547687"/>
                <a:gd name="connsiteX19" fmla="*/ 281602 w 519106"/>
                <a:gd name="connsiteY19" fmla="*/ 286071 h 547687"/>
                <a:gd name="connsiteX20" fmla="*/ 305415 w 519106"/>
                <a:gd name="connsiteY20" fmla="*/ 262259 h 547687"/>
                <a:gd name="connsiteX21" fmla="*/ 495915 w 519106"/>
                <a:gd name="connsiteY21" fmla="*/ 262259 h 547687"/>
                <a:gd name="connsiteX22" fmla="*/ 519727 w 519106"/>
                <a:gd name="connsiteY22" fmla="*/ 286071 h 547687"/>
                <a:gd name="connsiteX23" fmla="*/ 519727 w 519106"/>
                <a:gd name="connsiteY23" fmla="*/ 524196 h 547687"/>
                <a:gd name="connsiteX24" fmla="*/ 495915 w 519106"/>
                <a:gd name="connsiteY24" fmla="*/ 548009 h 547687"/>
                <a:gd name="connsiteX25" fmla="*/ 305415 w 519106"/>
                <a:gd name="connsiteY25" fmla="*/ 548009 h 547687"/>
                <a:gd name="connsiteX26" fmla="*/ 281602 w 519106"/>
                <a:gd name="connsiteY26" fmla="*/ 524196 h 54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06" h="547687">
                  <a:moveTo>
                    <a:pt x="342253" y="39850"/>
                  </a:moveTo>
                  <a:cubicBezTo>
                    <a:pt x="348430" y="32818"/>
                    <a:pt x="349916" y="22820"/>
                    <a:pt x="346049" y="14296"/>
                  </a:cubicBezTo>
                  <a:cubicBezTo>
                    <a:pt x="342182" y="5773"/>
                    <a:pt x="333681" y="305"/>
                    <a:pt x="324322" y="321"/>
                  </a:cubicBezTo>
                  <a:lnTo>
                    <a:pt x="24427" y="321"/>
                  </a:lnTo>
                  <a:cubicBezTo>
                    <a:pt x="15077" y="324"/>
                    <a:pt x="6593" y="5799"/>
                    <a:pt x="2738" y="14318"/>
                  </a:cubicBezTo>
                  <a:cubicBezTo>
                    <a:pt x="-1116" y="22838"/>
                    <a:pt x="373" y="32825"/>
                    <a:pt x="6544" y="39850"/>
                  </a:cubicBezTo>
                  <a:lnTo>
                    <a:pt x="138727" y="190821"/>
                  </a:lnTo>
                  <a:lnTo>
                    <a:pt x="138727" y="324909"/>
                  </a:lnTo>
                  <a:cubicBezTo>
                    <a:pt x="138726" y="333693"/>
                    <a:pt x="143560" y="341765"/>
                    <a:pt x="151306" y="345909"/>
                  </a:cubicBezTo>
                  <a:cubicBezTo>
                    <a:pt x="159051" y="350053"/>
                    <a:pt x="168449" y="349596"/>
                    <a:pt x="175756" y="344721"/>
                  </a:cubicBezTo>
                  <a:lnTo>
                    <a:pt x="199568" y="328838"/>
                  </a:lnTo>
                  <a:cubicBezTo>
                    <a:pt x="206190" y="324421"/>
                    <a:pt x="210166" y="316986"/>
                    <a:pt x="210165" y="309026"/>
                  </a:cubicBezTo>
                  <a:lnTo>
                    <a:pt x="210165" y="190821"/>
                  </a:lnTo>
                  <a:close/>
                  <a:moveTo>
                    <a:pt x="376852" y="333744"/>
                  </a:moveTo>
                  <a:lnTo>
                    <a:pt x="472102" y="333744"/>
                  </a:lnTo>
                  <a:moveTo>
                    <a:pt x="329227" y="405181"/>
                  </a:moveTo>
                  <a:lnTo>
                    <a:pt x="472102" y="405181"/>
                  </a:lnTo>
                  <a:moveTo>
                    <a:pt x="329227" y="476619"/>
                  </a:moveTo>
                  <a:lnTo>
                    <a:pt x="472102" y="476619"/>
                  </a:lnTo>
                  <a:moveTo>
                    <a:pt x="281602" y="286071"/>
                  </a:moveTo>
                  <a:cubicBezTo>
                    <a:pt x="281602" y="272920"/>
                    <a:pt x="292264" y="262259"/>
                    <a:pt x="305415" y="262259"/>
                  </a:cubicBezTo>
                  <a:lnTo>
                    <a:pt x="495915" y="262259"/>
                  </a:lnTo>
                  <a:cubicBezTo>
                    <a:pt x="509066" y="262259"/>
                    <a:pt x="519727" y="272920"/>
                    <a:pt x="519727" y="286071"/>
                  </a:cubicBezTo>
                  <a:lnTo>
                    <a:pt x="519727" y="524196"/>
                  </a:lnTo>
                  <a:cubicBezTo>
                    <a:pt x="519727" y="537347"/>
                    <a:pt x="509066" y="548009"/>
                    <a:pt x="495915" y="548009"/>
                  </a:cubicBezTo>
                  <a:lnTo>
                    <a:pt x="305415" y="548009"/>
                  </a:lnTo>
                  <a:cubicBezTo>
                    <a:pt x="292264" y="548009"/>
                    <a:pt x="281602" y="537347"/>
                    <a:pt x="281602" y="524196"/>
                  </a:cubicBezTo>
                  <a:close/>
                </a:path>
              </a:pathLst>
            </a:custGeom>
            <a:noFill/>
            <a:ln w="19050" cap="rnd">
              <a:solidFill>
                <a:srgbClr val="A6DA3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</p:grpSp>
      <p:cxnSp>
        <p:nvCxnSpPr>
          <p:cNvPr id="3" name="Google Shape;222;p45">
            <a:extLst>
              <a:ext uri="{FF2B5EF4-FFF2-40B4-BE49-F238E27FC236}">
                <a16:creationId xmlns:a16="http://schemas.microsoft.com/office/drawing/2014/main" id="{9F3EB392-147A-A02D-B179-98D922CCB78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6" name="Title 5">
            <a:extLst>
              <a:ext uri="{FF2B5EF4-FFF2-40B4-BE49-F238E27FC236}">
                <a16:creationId xmlns:a16="http://schemas.microsoft.com/office/drawing/2014/main" id="{7CEF71CD-2E4F-8D42-491C-844F7AC7F18D}"/>
              </a:ext>
            </a:extLst>
          </p:cNvPr>
          <p:cNvSpPr txBox="1">
            <a:spLocks/>
          </p:cNvSpPr>
          <p:nvPr/>
        </p:nvSpPr>
        <p:spPr>
          <a:xfrm>
            <a:off x="745619" y="416449"/>
            <a:ext cx="7051030" cy="627076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tx2"/>
                </a:solidFill>
                <a:latin typeface="Montserrat ExtraBold"/>
              </a:rPr>
              <a:t>RAG </a:t>
            </a:r>
            <a:r>
              <a:rPr lang="en-US" sz="2400" err="1">
                <a:solidFill>
                  <a:schemeClr val="tx2"/>
                </a:solidFill>
                <a:latin typeface="Montserrat ExtraBold"/>
              </a:rPr>
              <a:t>Normativa</a:t>
            </a:r>
            <a:r>
              <a:rPr lang="en-US" sz="2400">
                <a:solidFill>
                  <a:schemeClr val="tx2"/>
                </a:solidFill>
                <a:latin typeface="Montserrat ExtraBold"/>
              </a:rPr>
              <a:t> de </a:t>
            </a:r>
            <a:r>
              <a:rPr lang="en-US" sz="2400" err="1">
                <a:solidFill>
                  <a:schemeClr val="tx2"/>
                </a:solidFill>
                <a:latin typeface="Montserrat ExtraBold"/>
              </a:rPr>
              <a:t>Ciberseguridad</a:t>
            </a:r>
            <a:endParaRPr lang="en-US" sz="2400">
              <a:solidFill>
                <a:schemeClr val="tx2"/>
              </a:solidFill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1229290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áfico 4">
            <a:extLst>
              <a:ext uri="{FF2B5EF4-FFF2-40B4-BE49-F238E27FC236}">
                <a16:creationId xmlns:a16="http://schemas.microsoft.com/office/drawing/2014/main" id="{44BFF209-8903-E448-1DC0-636F52F88071}"/>
              </a:ext>
            </a:extLst>
          </p:cNvPr>
          <p:cNvGrpSpPr/>
          <p:nvPr/>
        </p:nvGrpSpPr>
        <p:grpSpPr>
          <a:xfrm>
            <a:off x="2669791" y="1460711"/>
            <a:ext cx="3802575" cy="3154259"/>
            <a:chOff x="3570160" y="1373505"/>
            <a:chExt cx="5070100" cy="4205678"/>
          </a:xfrm>
        </p:grpSpPr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FE80D9B1-3B79-2768-C6E3-D160932C83BC}"/>
                </a:ext>
              </a:extLst>
            </p:cNvPr>
            <p:cNvSpPr/>
            <p:nvPr/>
          </p:nvSpPr>
          <p:spPr>
            <a:xfrm>
              <a:off x="5519803" y="2743200"/>
              <a:ext cx="1143000" cy="1143000"/>
            </a:xfrm>
            <a:custGeom>
              <a:avLst/>
              <a:gdLst>
                <a:gd name="connsiteX0" fmla="*/ 219 w 1143000"/>
                <a:gd name="connsiteY0" fmla="*/ 571683 h 1143000"/>
                <a:gd name="connsiteX1" fmla="*/ 571719 w 1143000"/>
                <a:gd name="connsiteY1" fmla="*/ 1143183 h 1143000"/>
                <a:gd name="connsiteX2" fmla="*/ 1143219 w 1143000"/>
                <a:gd name="connsiteY2" fmla="*/ 571683 h 1143000"/>
                <a:gd name="connsiteX3" fmla="*/ 571719 w 1143000"/>
                <a:gd name="connsiteY3" fmla="*/ 183 h 1143000"/>
                <a:gd name="connsiteX4" fmla="*/ 219 w 1143000"/>
                <a:gd name="connsiteY4" fmla="*/ 571683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>
                  <a:moveTo>
                    <a:pt x="219" y="571683"/>
                  </a:moveTo>
                  <a:cubicBezTo>
                    <a:pt x="219" y="887313"/>
                    <a:pt x="256088" y="1143183"/>
                    <a:pt x="571719" y="1143183"/>
                  </a:cubicBezTo>
                  <a:cubicBezTo>
                    <a:pt x="887349" y="1143183"/>
                    <a:pt x="1143219" y="887313"/>
                    <a:pt x="1143219" y="571683"/>
                  </a:cubicBezTo>
                  <a:cubicBezTo>
                    <a:pt x="1143219" y="256052"/>
                    <a:pt x="887349" y="183"/>
                    <a:pt x="571719" y="183"/>
                  </a:cubicBezTo>
                  <a:cubicBezTo>
                    <a:pt x="256088" y="183"/>
                    <a:pt x="219" y="256052"/>
                    <a:pt x="219" y="571683"/>
                  </a:cubicBezTo>
                </a:path>
              </a:pathLst>
            </a:custGeom>
            <a:solidFill>
              <a:srgbClr val="545454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68CA8D92-1903-AEA9-2F4C-A38FCE6F52FC}"/>
                </a:ext>
              </a:extLst>
            </p:cNvPr>
            <p:cNvSpPr/>
            <p:nvPr/>
          </p:nvSpPr>
          <p:spPr>
            <a:xfrm>
              <a:off x="4719474" y="1942935"/>
              <a:ext cx="1371819" cy="2054349"/>
            </a:xfrm>
            <a:custGeom>
              <a:avLst/>
              <a:gdLst>
                <a:gd name="connsiteX0" fmla="*/ 1371954 w 1371819"/>
                <a:gd name="connsiteY0" fmla="*/ 785766 h 2054349"/>
                <a:gd name="connsiteX1" fmla="*/ 1357657 w 1371819"/>
                <a:gd name="connsiteY1" fmla="*/ 800234 h 2054349"/>
                <a:gd name="connsiteX2" fmla="*/ 1086233 w 1371819"/>
                <a:gd name="connsiteY2" fmla="*/ 876732 h 2054349"/>
                <a:gd name="connsiteX3" fmla="*/ 877054 w 1371819"/>
                <a:gd name="connsiteY3" fmla="*/ 1657411 h 2054349"/>
                <a:gd name="connsiteX4" fmla="*/ 876988 w 1371819"/>
                <a:gd name="connsiteY4" fmla="*/ 1657639 h 2054349"/>
                <a:gd name="connsiteX5" fmla="*/ 626271 w 1371819"/>
                <a:gd name="connsiteY5" fmla="*/ 1802391 h 2054349"/>
                <a:gd name="connsiteX6" fmla="*/ 630584 w 1371819"/>
                <a:gd name="connsiteY6" fmla="*/ 1838519 h 2054349"/>
                <a:gd name="connsiteX7" fmla="*/ 677187 w 1371819"/>
                <a:gd name="connsiteY7" fmla="*/ 1882982 h 2054349"/>
                <a:gd name="connsiteX8" fmla="*/ 635351 w 1371819"/>
                <a:gd name="connsiteY8" fmla="*/ 2039116 h 2054349"/>
                <a:gd name="connsiteX9" fmla="*/ 479214 w 1371819"/>
                <a:gd name="connsiteY9" fmla="*/ 1997282 h 2054349"/>
                <a:gd name="connsiteX10" fmla="*/ 464016 w 1371819"/>
                <a:gd name="connsiteY10" fmla="*/ 1934693 h 2054349"/>
                <a:gd name="connsiteX11" fmla="*/ 434883 w 1371819"/>
                <a:gd name="connsiteY11" fmla="*/ 1912890 h 2054349"/>
                <a:gd name="connsiteX12" fmla="*/ 196497 w 1371819"/>
                <a:gd name="connsiteY12" fmla="*/ 2050526 h 2054349"/>
                <a:gd name="connsiteX13" fmla="*/ 177011 w 1371819"/>
                <a:gd name="connsiteY13" fmla="*/ 2045202 h 2054349"/>
                <a:gd name="connsiteX14" fmla="*/ 686165 w 1371819"/>
                <a:gd name="connsiteY14" fmla="*/ 184025 h 2054349"/>
                <a:gd name="connsiteX15" fmla="*/ 1357667 w 1371819"/>
                <a:gd name="connsiteY15" fmla="*/ 100 h 2054349"/>
                <a:gd name="connsiteX16" fmla="*/ 1371935 w 1371819"/>
                <a:gd name="connsiteY16" fmla="*/ 14312 h 2054349"/>
                <a:gd name="connsiteX17" fmla="*/ 1371945 w 1371819"/>
                <a:gd name="connsiteY17" fmla="*/ 289812 h 2054349"/>
                <a:gd name="connsiteX18" fmla="*/ 1338502 w 1371819"/>
                <a:gd name="connsiteY18" fmla="*/ 304140 h 2054349"/>
                <a:gd name="connsiteX19" fmla="*/ 1276704 w 1371819"/>
                <a:gd name="connsiteY19" fmla="*/ 286013 h 2054349"/>
                <a:gd name="connsiteX20" fmla="*/ 1162404 w 1371819"/>
                <a:gd name="connsiteY20" fmla="*/ 400313 h 2054349"/>
                <a:gd name="connsiteX21" fmla="*/ 1276704 w 1371819"/>
                <a:gd name="connsiteY21" fmla="*/ 514614 h 2054349"/>
                <a:gd name="connsiteX22" fmla="*/ 1338502 w 1371819"/>
                <a:gd name="connsiteY22" fmla="*/ 496484 h 2054349"/>
                <a:gd name="connsiteX23" fmla="*/ 1371945 w 1371819"/>
                <a:gd name="connsiteY23" fmla="*/ 510811 h 2054349"/>
                <a:gd name="connsiteX24" fmla="*/ 1371954 w 1371819"/>
                <a:gd name="connsiteY24" fmla="*/ 785766 h 205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71819" h="2054349">
                  <a:moveTo>
                    <a:pt x="1371954" y="785766"/>
                  </a:moveTo>
                  <a:cubicBezTo>
                    <a:pt x="1371954" y="793663"/>
                    <a:pt x="1365544" y="800042"/>
                    <a:pt x="1357657" y="800234"/>
                  </a:cubicBezTo>
                  <a:cubicBezTo>
                    <a:pt x="1265198" y="802470"/>
                    <a:pt x="1171967" y="827231"/>
                    <a:pt x="1086233" y="876732"/>
                  </a:cubicBezTo>
                  <a:cubicBezTo>
                    <a:pt x="812891" y="1034542"/>
                    <a:pt x="719236" y="1384072"/>
                    <a:pt x="877054" y="1657411"/>
                  </a:cubicBezTo>
                  <a:cubicBezTo>
                    <a:pt x="877102" y="1657496"/>
                    <a:pt x="877073" y="1657592"/>
                    <a:pt x="876988" y="1657639"/>
                  </a:cubicBezTo>
                  <a:lnTo>
                    <a:pt x="626271" y="1802391"/>
                  </a:lnTo>
                  <a:cubicBezTo>
                    <a:pt x="614020" y="1809468"/>
                    <a:pt x="618006" y="1832051"/>
                    <a:pt x="630584" y="1838519"/>
                  </a:cubicBezTo>
                  <a:cubicBezTo>
                    <a:pt x="649431" y="1848215"/>
                    <a:pt x="665803" y="1863265"/>
                    <a:pt x="677187" y="1882982"/>
                  </a:cubicBezTo>
                  <a:cubicBezTo>
                    <a:pt x="708750" y="1937646"/>
                    <a:pt x="690019" y="2007550"/>
                    <a:pt x="635351" y="2039116"/>
                  </a:cubicBezTo>
                  <a:cubicBezTo>
                    <a:pt x="580682" y="2070681"/>
                    <a:pt x="510777" y="2051946"/>
                    <a:pt x="479214" y="1997282"/>
                  </a:cubicBezTo>
                  <a:cubicBezTo>
                    <a:pt x="467830" y="1977565"/>
                    <a:pt x="462988" y="1955857"/>
                    <a:pt x="464016" y="1934693"/>
                  </a:cubicBezTo>
                  <a:cubicBezTo>
                    <a:pt x="464702" y="1920567"/>
                    <a:pt x="447133" y="1905823"/>
                    <a:pt x="434883" y="1912890"/>
                  </a:cubicBezTo>
                  <a:lnTo>
                    <a:pt x="196497" y="2050526"/>
                  </a:lnTo>
                  <a:cubicBezTo>
                    <a:pt x="189664" y="2054470"/>
                    <a:pt x="180885" y="2052069"/>
                    <a:pt x="177011" y="2045202"/>
                  </a:cubicBezTo>
                  <a:cubicBezTo>
                    <a:pt x="-191774" y="1391054"/>
                    <a:pt x="34287" y="560388"/>
                    <a:pt x="686165" y="184025"/>
                  </a:cubicBezTo>
                  <a:cubicBezTo>
                    <a:pt x="898143" y="61643"/>
                    <a:pt x="1129200" y="2270"/>
                    <a:pt x="1357667" y="100"/>
                  </a:cubicBezTo>
                  <a:cubicBezTo>
                    <a:pt x="1365553" y="24"/>
                    <a:pt x="1371935" y="6427"/>
                    <a:pt x="1371935" y="14312"/>
                  </a:cubicBezTo>
                  <a:lnTo>
                    <a:pt x="1371945" y="289812"/>
                  </a:lnTo>
                  <a:cubicBezTo>
                    <a:pt x="1371945" y="303955"/>
                    <a:pt x="1350399" y="311798"/>
                    <a:pt x="1338502" y="304140"/>
                  </a:cubicBezTo>
                  <a:cubicBezTo>
                    <a:pt x="1320681" y="292669"/>
                    <a:pt x="1299479" y="286013"/>
                    <a:pt x="1276704" y="286013"/>
                  </a:cubicBezTo>
                  <a:cubicBezTo>
                    <a:pt x="1213582" y="286013"/>
                    <a:pt x="1162404" y="337187"/>
                    <a:pt x="1162404" y="400313"/>
                  </a:cubicBezTo>
                  <a:cubicBezTo>
                    <a:pt x="1162404" y="463439"/>
                    <a:pt x="1213582" y="514614"/>
                    <a:pt x="1276704" y="514614"/>
                  </a:cubicBezTo>
                  <a:cubicBezTo>
                    <a:pt x="1299479" y="514614"/>
                    <a:pt x="1320691" y="507956"/>
                    <a:pt x="1338502" y="496484"/>
                  </a:cubicBezTo>
                  <a:cubicBezTo>
                    <a:pt x="1350399" y="488826"/>
                    <a:pt x="1371945" y="496667"/>
                    <a:pt x="1371945" y="510811"/>
                  </a:cubicBezTo>
                  <a:lnTo>
                    <a:pt x="1371954" y="785766"/>
                  </a:lnTo>
                  <a:close/>
                </a:path>
              </a:pathLst>
            </a:custGeom>
            <a:solidFill>
              <a:srgbClr val="4B533A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9F9BBE03-254A-F4DA-3996-F2FE98970505}"/>
                </a:ext>
              </a:extLst>
            </p:cNvPr>
            <p:cNvSpPr/>
            <p:nvPr/>
          </p:nvSpPr>
          <p:spPr>
            <a:xfrm>
              <a:off x="4908517" y="3600449"/>
              <a:ext cx="2365365" cy="1086081"/>
            </a:xfrm>
            <a:custGeom>
              <a:avLst/>
              <a:gdLst>
                <a:gd name="connsiteX0" fmla="*/ 675376 w 2365365"/>
                <a:gd name="connsiteY0" fmla="*/ 7583 h 1086081"/>
                <a:gd name="connsiteX1" fmla="*/ 695054 w 2365365"/>
                <a:gd name="connsiteY1" fmla="*/ 12732 h 1086081"/>
                <a:gd name="connsiteX2" fmla="*/ 897010 w 2365365"/>
                <a:gd name="connsiteY2" fmla="*/ 209539 h 1086081"/>
                <a:gd name="connsiteX3" fmla="*/ 1677698 w 2365365"/>
                <a:gd name="connsiteY3" fmla="*/ 356 h 1086081"/>
                <a:gd name="connsiteX4" fmla="*/ 1677917 w 2365365"/>
                <a:gd name="connsiteY4" fmla="*/ 295 h 1086081"/>
                <a:gd name="connsiteX5" fmla="*/ 1928348 w 2365365"/>
                <a:gd name="connsiteY5" fmla="*/ 144879 h 1086081"/>
                <a:gd name="connsiteX6" fmla="*/ 1957638 w 2365365"/>
                <a:gd name="connsiteY6" fmla="*/ 122880 h 1086081"/>
                <a:gd name="connsiteX7" fmla="*/ 1972830 w 2365365"/>
                <a:gd name="connsiteY7" fmla="*/ 60114 h 1086081"/>
                <a:gd name="connsiteX8" fmla="*/ 2128964 w 2365365"/>
                <a:gd name="connsiteY8" fmla="*/ 18277 h 1086081"/>
                <a:gd name="connsiteX9" fmla="*/ 2170798 w 2365365"/>
                <a:gd name="connsiteY9" fmla="*/ 174414 h 1086081"/>
                <a:gd name="connsiteX10" fmla="*/ 2124040 w 2365365"/>
                <a:gd name="connsiteY10" fmla="*/ 218951 h 1086081"/>
                <a:gd name="connsiteX11" fmla="*/ 2119629 w 2365365"/>
                <a:gd name="connsiteY11" fmla="*/ 255318 h 1086081"/>
                <a:gd name="connsiteX12" fmla="*/ 2358412 w 2365365"/>
                <a:gd name="connsiteY12" fmla="*/ 393178 h 1086081"/>
                <a:gd name="connsiteX13" fmla="*/ 2363546 w 2365365"/>
                <a:gd name="connsiteY13" fmla="*/ 412716 h 1086081"/>
                <a:gd name="connsiteX14" fmla="*/ 497148 w 2365365"/>
                <a:gd name="connsiteY14" fmla="*/ 902367 h 1086081"/>
                <a:gd name="connsiteX15" fmla="*/ 2112 w 2365365"/>
                <a:gd name="connsiteY15" fmla="*/ 412790 h 1086081"/>
                <a:gd name="connsiteX16" fmla="*/ 7285 w 2365365"/>
                <a:gd name="connsiteY16" fmla="*/ 393323 h 1086081"/>
                <a:gd name="connsiteX17" fmla="*/ 245872 w 2365365"/>
                <a:gd name="connsiteY17" fmla="*/ 255569 h 1086081"/>
                <a:gd name="connsiteX18" fmla="*/ 275002 w 2365365"/>
                <a:gd name="connsiteY18" fmla="*/ 277363 h 1086081"/>
                <a:gd name="connsiteX19" fmla="*/ 290200 w 2365365"/>
                <a:gd name="connsiteY19" fmla="*/ 339941 h 1086081"/>
                <a:gd name="connsiteX20" fmla="*/ 446336 w 2365365"/>
                <a:gd name="connsiteY20" fmla="*/ 381778 h 1086081"/>
                <a:gd name="connsiteX21" fmla="*/ 488173 w 2365365"/>
                <a:gd name="connsiteY21" fmla="*/ 225641 h 1086081"/>
                <a:gd name="connsiteX22" fmla="*/ 441573 w 2365365"/>
                <a:gd name="connsiteY22" fmla="*/ 181188 h 1086081"/>
                <a:gd name="connsiteX23" fmla="*/ 437262 w 2365365"/>
                <a:gd name="connsiteY23" fmla="*/ 145065 h 1086081"/>
                <a:gd name="connsiteX24" fmla="*/ 675376 w 2365365"/>
                <a:gd name="connsiteY24" fmla="*/ 7583 h 10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65365" h="1086081">
                  <a:moveTo>
                    <a:pt x="675376" y="7583"/>
                  </a:moveTo>
                  <a:cubicBezTo>
                    <a:pt x="682214" y="3635"/>
                    <a:pt x="690942" y="5992"/>
                    <a:pt x="695054" y="12732"/>
                  </a:cubicBezTo>
                  <a:cubicBezTo>
                    <a:pt x="743219" y="91684"/>
                    <a:pt x="811276" y="160042"/>
                    <a:pt x="897010" y="209539"/>
                  </a:cubicBezTo>
                  <a:cubicBezTo>
                    <a:pt x="1170358" y="367355"/>
                    <a:pt x="1519878" y="273701"/>
                    <a:pt x="1677698" y="356"/>
                  </a:cubicBezTo>
                  <a:cubicBezTo>
                    <a:pt x="1677736" y="277"/>
                    <a:pt x="1677841" y="250"/>
                    <a:pt x="1677917" y="295"/>
                  </a:cubicBezTo>
                  <a:lnTo>
                    <a:pt x="1928348" y="144879"/>
                  </a:lnTo>
                  <a:cubicBezTo>
                    <a:pt x="1940636" y="151975"/>
                    <a:pt x="1958352" y="137054"/>
                    <a:pt x="1957638" y="122880"/>
                  </a:cubicBezTo>
                  <a:cubicBezTo>
                    <a:pt x="1956571" y="101655"/>
                    <a:pt x="1961410" y="79888"/>
                    <a:pt x="1972830" y="60114"/>
                  </a:cubicBezTo>
                  <a:cubicBezTo>
                    <a:pt x="2004396" y="5445"/>
                    <a:pt x="2074300" y="-13285"/>
                    <a:pt x="2128964" y="18277"/>
                  </a:cubicBezTo>
                  <a:cubicBezTo>
                    <a:pt x="2183637" y="49840"/>
                    <a:pt x="2202364" y="119745"/>
                    <a:pt x="2170798" y="174414"/>
                  </a:cubicBezTo>
                  <a:cubicBezTo>
                    <a:pt x="2159387" y="194188"/>
                    <a:pt x="2142956" y="209260"/>
                    <a:pt x="2124040" y="218951"/>
                  </a:cubicBezTo>
                  <a:cubicBezTo>
                    <a:pt x="2111409" y="225423"/>
                    <a:pt x="2107342" y="248222"/>
                    <a:pt x="2119629" y="255318"/>
                  </a:cubicBezTo>
                  <a:lnTo>
                    <a:pt x="2358412" y="393178"/>
                  </a:lnTo>
                  <a:cubicBezTo>
                    <a:pt x="2365251" y="397125"/>
                    <a:pt x="2367565" y="405924"/>
                    <a:pt x="2363546" y="412716"/>
                  </a:cubicBezTo>
                  <a:cubicBezTo>
                    <a:pt x="1981431" y="1059167"/>
                    <a:pt x="1149022" y="1278728"/>
                    <a:pt x="497148" y="902367"/>
                  </a:cubicBezTo>
                  <a:cubicBezTo>
                    <a:pt x="285173" y="779979"/>
                    <a:pt x="118224" y="609559"/>
                    <a:pt x="2112" y="412790"/>
                  </a:cubicBezTo>
                  <a:cubicBezTo>
                    <a:pt x="-1895" y="405999"/>
                    <a:pt x="456" y="397266"/>
                    <a:pt x="7285" y="393323"/>
                  </a:cubicBezTo>
                  <a:lnTo>
                    <a:pt x="245872" y="255569"/>
                  </a:lnTo>
                  <a:cubicBezTo>
                    <a:pt x="258121" y="248496"/>
                    <a:pt x="275687" y="263236"/>
                    <a:pt x="275002" y="277363"/>
                  </a:cubicBezTo>
                  <a:cubicBezTo>
                    <a:pt x="273975" y="298528"/>
                    <a:pt x="278816" y="320225"/>
                    <a:pt x="290200" y="339941"/>
                  </a:cubicBezTo>
                  <a:cubicBezTo>
                    <a:pt x="321763" y="394610"/>
                    <a:pt x="391668" y="413341"/>
                    <a:pt x="446336" y="381778"/>
                  </a:cubicBezTo>
                  <a:cubicBezTo>
                    <a:pt x="501005" y="350215"/>
                    <a:pt x="519736" y="280310"/>
                    <a:pt x="488173" y="225641"/>
                  </a:cubicBezTo>
                  <a:cubicBezTo>
                    <a:pt x="476790" y="205924"/>
                    <a:pt x="460418" y="190882"/>
                    <a:pt x="441573" y="181188"/>
                  </a:cubicBezTo>
                  <a:cubicBezTo>
                    <a:pt x="428996" y="174718"/>
                    <a:pt x="425014" y="152137"/>
                    <a:pt x="437262" y="145065"/>
                  </a:cubicBezTo>
                  <a:lnTo>
                    <a:pt x="675376" y="7583"/>
                  </a:lnTo>
                  <a:close/>
                </a:path>
              </a:pathLst>
            </a:custGeom>
            <a:solidFill>
              <a:srgbClr val="3B5649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CE04C62F-BC46-5552-F30F-E1AC993E9934}"/>
                </a:ext>
              </a:extLst>
            </p:cNvPr>
            <p:cNvSpPr/>
            <p:nvPr/>
          </p:nvSpPr>
          <p:spPr>
            <a:xfrm>
              <a:off x="5881353" y="1943173"/>
              <a:ext cx="1581550" cy="2052196"/>
            </a:xfrm>
            <a:custGeom>
              <a:avLst/>
              <a:gdLst>
                <a:gd name="connsiteX0" fmla="*/ 717790 w 1581550"/>
                <a:gd name="connsiteY0" fmla="*/ 1664669 h 2052196"/>
                <a:gd name="connsiteX1" fmla="*/ 712410 w 1581550"/>
                <a:gd name="connsiteY1" fmla="*/ 1645047 h 2052196"/>
                <a:gd name="connsiteX2" fmla="*/ 781872 w 1581550"/>
                <a:gd name="connsiteY2" fmla="*/ 1371747 h 2052196"/>
                <a:gd name="connsiteX3" fmla="*/ 210372 w 1581550"/>
                <a:gd name="connsiteY3" fmla="*/ 800246 h 2052196"/>
                <a:gd name="connsiteX4" fmla="*/ 210206 w 1581550"/>
                <a:gd name="connsiteY4" fmla="*/ 800081 h 2052196"/>
                <a:gd name="connsiteX5" fmla="*/ 210206 w 1581550"/>
                <a:gd name="connsiteY5" fmla="*/ 510913 h 2052196"/>
                <a:gd name="connsiteX6" fmla="*/ 176509 w 1581550"/>
                <a:gd name="connsiteY6" fmla="*/ 496545 h 2052196"/>
                <a:gd name="connsiteX7" fmla="*/ 114557 w 1581550"/>
                <a:gd name="connsiteY7" fmla="*/ 514774 h 2052196"/>
                <a:gd name="connsiteX8" fmla="*/ 257 w 1581550"/>
                <a:gd name="connsiteY8" fmla="*/ 400474 h 2052196"/>
                <a:gd name="connsiteX9" fmla="*/ 114557 w 1581550"/>
                <a:gd name="connsiteY9" fmla="*/ 286174 h 2052196"/>
                <a:gd name="connsiteX10" fmla="*/ 176509 w 1581550"/>
                <a:gd name="connsiteY10" fmla="*/ 304403 h 2052196"/>
                <a:gd name="connsiteX11" fmla="*/ 210206 w 1581550"/>
                <a:gd name="connsiteY11" fmla="*/ 290034 h 2052196"/>
                <a:gd name="connsiteX12" fmla="*/ 210206 w 1581550"/>
                <a:gd name="connsiteY12" fmla="*/ 14314 h 2052196"/>
                <a:gd name="connsiteX13" fmla="*/ 224559 w 1581550"/>
                <a:gd name="connsiteY13" fmla="*/ 100 h 2052196"/>
                <a:gd name="connsiteX14" fmla="*/ 1581807 w 1581550"/>
                <a:gd name="connsiteY14" fmla="*/ 1371623 h 2052196"/>
                <a:gd name="connsiteX15" fmla="*/ 1405337 w 1581550"/>
                <a:gd name="connsiteY15" fmla="*/ 2045126 h 2052196"/>
                <a:gd name="connsiteX16" fmla="*/ 1385897 w 1581550"/>
                <a:gd name="connsiteY16" fmla="*/ 2050384 h 2052196"/>
                <a:gd name="connsiteX17" fmla="*/ 1147305 w 1581550"/>
                <a:gd name="connsiteY17" fmla="*/ 1912633 h 2052196"/>
                <a:gd name="connsiteX18" fmla="*/ 1151620 w 1581550"/>
                <a:gd name="connsiteY18" fmla="*/ 1876514 h 2052196"/>
                <a:gd name="connsiteX19" fmla="*/ 1198216 w 1581550"/>
                <a:gd name="connsiteY19" fmla="*/ 1832061 h 2052196"/>
                <a:gd name="connsiteX20" fmla="*/ 1156373 w 1581550"/>
                <a:gd name="connsiteY20" fmla="*/ 1675918 h 2052196"/>
                <a:gd name="connsiteX21" fmla="*/ 1000239 w 1581550"/>
                <a:gd name="connsiteY21" fmla="*/ 1717761 h 2052196"/>
                <a:gd name="connsiteX22" fmla="*/ 985037 w 1581550"/>
                <a:gd name="connsiteY22" fmla="*/ 1780340 h 2052196"/>
                <a:gd name="connsiteX23" fmla="*/ 955910 w 1581550"/>
                <a:gd name="connsiteY23" fmla="*/ 1802143 h 2052196"/>
                <a:gd name="connsiteX24" fmla="*/ 717790 w 1581550"/>
                <a:gd name="connsiteY24" fmla="*/ 1664669 h 20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81550" h="2052196">
                  <a:moveTo>
                    <a:pt x="717790" y="1664669"/>
                  </a:moveTo>
                  <a:cubicBezTo>
                    <a:pt x="710952" y="1660716"/>
                    <a:pt x="708628" y="1651981"/>
                    <a:pt x="712410" y="1645047"/>
                  </a:cubicBezTo>
                  <a:cubicBezTo>
                    <a:pt x="756701" y="1563866"/>
                    <a:pt x="781872" y="1470740"/>
                    <a:pt x="781872" y="1371747"/>
                  </a:cubicBezTo>
                  <a:cubicBezTo>
                    <a:pt x="781872" y="1056117"/>
                    <a:pt x="526003" y="800246"/>
                    <a:pt x="210372" y="800246"/>
                  </a:cubicBezTo>
                  <a:cubicBezTo>
                    <a:pt x="210280" y="800246"/>
                    <a:pt x="210206" y="800172"/>
                    <a:pt x="210206" y="800081"/>
                  </a:cubicBezTo>
                  <a:lnTo>
                    <a:pt x="210206" y="510913"/>
                  </a:lnTo>
                  <a:cubicBezTo>
                    <a:pt x="210206" y="496721"/>
                    <a:pt x="188428" y="488842"/>
                    <a:pt x="176509" y="496545"/>
                  </a:cubicBezTo>
                  <a:cubicBezTo>
                    <a:pt x="158659" y="508079"/>
                    <a:pt x="137389" y="514774"/>
                    <a:pt x="114557" y="514774"/>
                  </a:cubicBezTo>
                  <a:cubicBezTo>
                    <a:pt x="51431" y="514774"/>
                    <a:pt x="257" y="463600"/>
                    <a:pt x="257" y="400474"/>
                  </a:cubicBezTo>
                  <a:cubicBezTo>
                    <a:pt x="257" y="337348"/>
                    <a:pt x="51431" y="286174"/>
                    <a:pt x="114557" y="286174"/>
                  </a:cubicBezTo>
                  <a:cubicBezTo>
                    <a:pt x="137389" y="286174"/>
                    <a:pt x="158659" y="292869"/>
                    <a:pt x="176509" y="304403"/>
                  </a:cubicBezTo>
                  <a:cubicBezTo>
                    <a:pt x="188428" y="312104"/>
                    <a:pt x="210206" y="304226"/>
                    <a:pt x="210206" y="290034"/>
                  </a:cubicBezTo>
                  <a:lnTo>
                    <a:pt x="210206" y="14314"/>
                  </a:lnTo>
                  <a:cubicBezTo>
                    <a:pt x="210206" y="6422"/>
                    <a:pt x="216670" y="19"/>
                    <a:pt x="224559" y="100"/>
                  </a:cubicBezTo>
                  <a:cubicBezTo>
                    <a:pt x="975465" y="7798"/>
                    <a:pt x="1581807" y="618903"/>
                    <a:pt x="1581807" y="1371623"/>
                  </a:cubicBezTo>
                  <a:cubicBezTo>
                    <a:pt x="1581807" y="1616396"/>
                    <a:pt x="1517694" y="1846187"/>
                    <a:pt x="1405337" y="2045126"/>
                  </a:cubicBezTo>
                  <a:cubicBezTo>
                    <a:pt x="1401461" y="2051993"/>
                    <a:pt x="1392726" y="2054318"/>
                    <a:pt x="1385897" y="2050384"/>
                  </a:cubicBezTo>
                  <a:lnTo>
                    <a:pt x="1147305" y="1912633"/>
                  </a:lnTo>
                  <a:cubicBezTo>
                    <a:pt x="1135056" y="1905566"/>
                    <a:pt x="1139038" y="1882982"/>
                    <a:pt x="1151620" y="1876514"/>
                  </a:cubicBezTo>
                  <a:cubicBezTo>
                    <a:pt x="1170460" y="1866818"/>
                    <a:pt x="1186834" y="1851778"/>
                    <a:pt x="1198216" y="1832061"/>
                  </a:cubicBezTo>
                  <a:cubicBezTo>
                    <a:pt x="1229773" y="1777388"/>
                    <a:pt x="1211046" y="1707484"/>
                    <a:pt x="1156373" y="1675918"/>
                  </a:cubicBezTo>
                  <a:cubicBezTo>
                    <a:pt x="1101709" y="1644362"/>
                    <a:pt x="1031805" y="1663088"/>
                    <a:pt x="1000239" y="1717761"/>
                  </a:cubicBezTo>
                  <a:cubicBezTo>
                    <a:pt x="988857" y="1737478"/>
                    <a:pt x="984018" y="1759176"/>
                    <a:pt x="985037" y="1780340"/>
                  </a:cubicBezTo>
                  <a:cubicBezTo>
                    <a:pt x="985723" y="1794466"/>
                    <a:pt x="968159" y="1809211"/>
                    <a:pt x="955910" y="1802143"/>
                  </a:cubicBezTo>
                  <a:lnTo>
                    <a:pt x="717790" y="1664669"/>
                  </a:lnTo>
                  <a:close/>
                </a:path>
              </a:pathLst>
            </a:custGeom>
            <a:solidFill>
              <a:srgbClr val="344E57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D3F0FFF-2B16-39C9-6AD6-32B4876547A7}"/>
                </a:ext>
              </a:extLst>
            </p:cNvPr>
            <p:cNvSpPr txBox="1"/>
            <p:nvPr/>
          </p:nvSpPr>
          <p:spPr>
            <a:xfrm>
              <a:off x="4392805" y="1373505"/>
              <a:ext cx="3392804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Mejorando la Ciberseguridad con RAG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CB947AA-6AE2-2186-4978-E7FD9B9249FF}"/>
                </a:ext>
              </a:extLst>
            </p:cNvPr>
            <p:cNvSpPr txBox="1"/>
            <p:nvPr/>
          </p:nvSpPr>
          <p:spPr>
            <a:xfrm>
              <a:off x="7390580" y="1945119"/>
              <a:ext cx="100203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Acceso a 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4F15042-DC8A-F113-D766-042132163FD0}"/>
                </a:ext>
              </a:extLst>
            </p:cNvPr>
            <p:cNvSpPr txBox="1"/>
            <p:nvPr/>
          </p:nvSpPr>
          <p:spPr>
            <a:xfrm>
              <a:off x="7390580" y="2173719"/>
              <a:ext cx="124968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Información 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2820AF4-6F53-BE1C-A341-FB1BDA8E6A0F}"/>
                </a:ext>
              </a:extLst>
            </p:cNvPr>
            <p:cNvSpPr txBox="1"/>
            <p:nvPr/>
          </p:nvSpPr>
          <p:spPr>
            <a:xfrm>
              <a:off x="7390580" y="2402319"/>
              <a:ext cx="118300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Actualizada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E7794DC-8A8A-62BB-45A4-30087E050839}"/>
                </a:ext>
              </a:extLst>
            </p:cNvPr>
            <p:cNvSpPr txBox="1"/>
            <p:nvPr/>
          </p:nvSpPr>
          <p:spPr>
            <a:xfrm>
              <a:off x="3570160" y="2173462"/>
              <a:ext cx="1278254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Mejora de la 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4F69ED7F-AFED-B546-9295-4E2BD755CDB9}"/>
                </a:ext>
              </a:extLst>
            </p:cNvPr>
            <p:cNvSpPr txBox="1"/>
            <p:nvPr/>
          </p:nvSpPr>
          <p:spPr>
            <a:xfrm>
              <a:off x="3820667" y="2402062"/>
              <a:ext cx="97345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Precisión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4C04588F-F155-50DD-8B3F-3622D1C1D691}"/>
                </a:ext>
              </a:extLst>
            </p:cNvPr>
            <p:cNvSpPr txBox="1"/>
            <p:nvPr/>
          </p:nvSpPr>
          <p:spPr>
            <a:xfrm>
              <a:off x="5391501" y="4801943"/>
              <a:ext cx="145923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Generación de 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7D096CAD-B4DA-D836-46C6-DC479A3C7CCE}"/>
                </a:ext>
              </a:extLst>
            </p:cNvPr>
            <p:cNvSpPr txBox="1"/>
            <p:nvPr/>
          </p:nvSpPr>
          <p:spPr>
            <a:xfrm>
              <a:off x="5503896" y="5030543"/>
              <a:ext cx="1221104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Respuestas 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33960911-DBD9-153E-8014-2282C05BB365}"/>
                </a:ext>
              </a:extLst>
            </p:cNvPr>
            <p:cNvSpPr txBox="1"/>
            <p:nvPr/>
          </p:nvSpPr>
          <p:spPr>
            <a:xfrm>
              <a:off x="5266343" y="5259143"/>
              <a:ext cx="165925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Contextualizadas</a:t>
              </a:r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D0D082B-6A37-6938-50EF-B397D557FFDF}"/>
                </a:ext>
              </a:extLst>
            </p:cNvPr>
            <p:cNvSpPr/>
            <p:nvPr/>
          </p:nvSpPr>
          <p:spPr>
            <a:xfrm>
              <a:off x="5519803" y="2743200"/>
              <a:ext cx="1143000" cy="1143000"/>
            </a:xfrm>
            <a:custGeom>
              <a:avLst/>
              <a:gdLst>
                <a:gd name="connsiteX0" fmla="*/ 219 w 1143000"/>
                <a:gd name="connsiteY0" fmla="*/ 571683 h 1143000"/>
                <a:gd name="connsiteX1" fmla="*/ 571719 w 1143000"/>
                <a:gd name="connsiteY1" fmla="*/ 1143183 h 1143000"/>
                <a:gd name="connsiteX2" fmla="*/ 1143219 w 1143000"/>
                <a:gd name="connsiteY2" fmla="*/ 571683 h 1143000"/>
                <a:gd name="connsiteX3" fmla="*/ 571719 w 1143000"/>
                <a:gd name="connsiteY3" fmla="*/ 183 h 1143000"/>
                <a:gd name="connsiteX4" fmla="*/ 219 w 1143000"/>
                <a:gd name="connsiteY4" fmla="*/ 571683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>
                  <a:moveTo>
                    <a:pt x="219" y="571683"/>
                  </a:moveTo>
                  <a:cubicBezTo>
                    <a:pt x="219" y="887313"/>
                    <a:pt x="256088" y="1143183"/>
                    <a:pt x="571719" y="1143183"/>
                  </a:cubicBezTo>
                  <a:cubicBezTo>
                    <a:pt x="887349" y="1143183"/>
                    <a:pt x="1143219" y="887313"/>
                    <a:pt x="1143219" y="571683"/>
                  </a:cubicBezTo>
                  <a:cubicBezTo>
                    <a:pt x="1143219" y="256052"/>
                    <a:pt x="887349" y="183"/>
                    <a:pt x="571719" y="183"/>
                  </a:cubicBezTo>
                  <a:cubicBezTo>
                    <a:pt x="256088" y="183"/>
                    <a:pt x="219" y="256052"/>
                    <a:pt x="219" y="571683"/>
                  </a:cubicBezTo>
                </a:path>
              </a:pathLst>
            </a:custGeom>
            <a:noFill/>
            <a:ln w="19050" cap="rnd">
              <a:solidFill>
                <a:srgbClr val="B7B7B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04257759-D71B-C25A-D61D-3A7A29DB661D}"/>
                </a:ext>
              </a:extLst>
            </p:cNvPr>
            <p:cNvSpPr/>
            <p:nvPr/>
          </p:nvSpPr>
          <p:spPr>
            <a:xfrm>
              <a:off x="4719474" y="1942935"/>
              <a:ext cx="1371819" cy="2054349"/>
            </a:xfrm>
            <a:custGeom>
              <a:avLst/>
              <a:gdLst>
                <a:gd name="connsiteX0" fmla="*/ 1371954 w 1371819"/>
                <a:gd name="connsiteY0" fmla="*/ 785766 h 2054349"/>
                <a:gd name="connsiteX1" fmla="*/ 1357657 w 1371819"/>
                <a:gd name="connsiteY1" fmla="*/ 800234 h 2054349"/>
                <a:gd name="connsiteX2" fmla="*/ 1086233 w 1371819"/>
                <a:gd name="connsiteY2" fmla="*/ 876732 h 2054349"/>
                <a:gd name="connsiteX3" fmla="*/ 877054 w 1371819"/>
                <a:gd name="connsiteY3" fmla="*/ 1657411 h 2054349"/>
                <a:gd name="connsiteX4" fmla="*/ 876988 w 1371819"/>
                <a:gd name="connsiteY4" fmla="*/ 1657639 h 2054349"/>
                <a:gd name="connsiteX5" fmla="*/ 626271 w 1371819"/>
                <a:gd name="connsiteY5" fmla="*/ 1802391 h 2054349"/>
                <a:gd name="connsiteX6" fmla="*/ 630584 w 1371819"/>
                <a:gd name="connsiteY6" fmla="*/ 1838519 h 2054349"/>
                <a:gd name="connsiteX7" fmla="*/ 677187 w 1371819"/>
                <a:gd name="connsiteY7" fmla="*/ 1882982 h 2054349"/>
                <a:gd name="connsiteX8" fmla="*/ 635351 w 1371819"/>
                <a:gd name="connsiteY8" fmla="*/ 2039116 h 2054349"/>
                <a:gd name="connsiteX9" fmla="*/ 479214 w 1371819"/>
                <a:gd name="connsiteY9" fmla="*/ 1997282 h 2054349"/>
                <a:gd name="connsiteX10" fmla="*/ 464016 w 1371819"/>
                <a:gd name="connsiteY10" fmla="*/ 1934693 h 2054349"/>
                <a:gd name="connsiteX11" fmla="*/ 434883 w 1371819"/>
                <a:gd name="connsiteY11" fmla="*/ 1912890 h 2054349"/>
                <a:gd name="connsiteX12" fmla="*/ 196497 w 1371819"/>
                <a:gd name="connsiteY12" fmla="*/ 2050526 h 2054349"/>
                <a:gd name="connsiteX13" fmla="*/ 177011 w 1371819"/>
                <a:gd name="connsiteY13" fmla="*/ 2045202 h 2054349"/>
                <a:gd name="connsiteX14" fmla="*/ 686165 w 1371819"/>
                <a:gd name="connsiteY14" fmla="*/ 184025 h 2054349"/>
                <a:gd name="connsiteX15" fmla="*/ 1357667 w 1371819"/>
                <a:gd name="connsiteY15" fmla="*/ 100 h 2054349"/>
                <a:gd name="connsiteX16" fmla="*/ 1371935 w 1371819"/>
                <a:gd name="connsiteY16" fmla="*/ 14312 h 2054349"/>
                <a:gd name="connsiteX17" fmla="*/ 1371945 w 1371819"/>
                <a:gd name="connsiteY17" fmla="*/ 289812 h 2054349"/>
                <a:gd name="connsiteX18" fmla="*/ 1338502 w 1371819"/>
                <a:gd name="connsiteY18" fmla="*/ 304140 h 2054349"/>
                <a:gd name="connsiteX19" fmla="*/ 1276714 w 1371819"/>
                <a:gd name="connsiteY19" fmla="*/ 286013 h 2054349"/>
                <a:gd name="connsiteX20" fmla="*/ 1162414 w 1371819"/>
                <a:gd name="connsiteY20" fmla="*/ 400313 h 2054349"/>
                <a:gd name="connsiteX21" fmla="*/ 1276714 w 1371819"/>
                <a:gd name="connsiteY21" fmla="*/ 514614 h 2054349"/>
                <a:gd name="connsiteX22" fmla="*/ 1338502 w 1371819"/>
                <a:gd name="connsiteY22" fmla="*/ 496484 h 2054349"/>
                <a:gd name="connsiteX23" fmla="*/ 1371945 w 1371819"/>
                <a:gd name="connsiteY23" fmla="*/ 510811 h 2054349"/>
                <a:gd name="connsiteX24" fmla="*/ 1371954 w 1371819"/>
                <a:gd name="connsiteY24" fmla="*/ 785766 h 205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71819" h="2054349">
                  <a:moveTo>
                    <a:pt x="1371954" y="785766"/>
                  </a:moveTo>
                  <a:cubicBezTo>
                    <a:pt x="1371954" y="793663"/>
                    <a:pt x="1365544" y="800042"/>
                    <a:pt x="1357657" y="800234"/>
                  </a:cubicBezTo>
                  <a:cubicBezTo>
                    <a:pt x="1265198" y="802470"/>
                    <a:pt x="1171967" y="827231"/>
                    <a:pt x="1086233" y="876732"/>
                  </a:cubicBezTo>
                  <a:cubicBezTo>
                    <a:pt x="812891" y="1034542"/>
                    <a:pt x="719236" y="1384072"/>
                    <a:pt x="877054" y="1657411"/>
                  </a:cubicBezTo>
                  <a:cubicBezTo>
                    <a:pt x="877102" y="1657496"/>
                    <a:pt x="877073" y="1657592"/>
                    <a:pt x="876988" y="1657639"/>
                  </a:cubicBezTo>
                  <a:lnTo>
                    <a:pt x="626271" y="1802391"/>
                  </a:lnTo>
                  <a:cubicBezTo>
                    <a:pt x="614020" y="1809468"/>
                    <a:pt x="618006" y="1832051"/>
                    <a:pt x="630584" y="1838519"/>
                  </a:cubicBezTo>
                  <a:cubicBezTo>
                    <a:pt x="649431" y="1848215"/>
                    <a:pt x="665803" y="1863265"/>
                    <a:pt x="677187" y="1882982"/>
                  </a:cubicBezTo>
                  <a:cubicBezTo>
                    <a:pt x="708750" y="1937646"/>
                    <a:pt x="690019" y="2007550"/>
                    <a:pt x="635351" y="2039116"/>
                  </a:cubicBezTo>
                  <a:cubicBezTo>
                    <a:pt x="580682" y="2070681"/>
                    <a:pt x="510777" y="2051946"/>
                    <a:pt x="479214" y="1997282"/>
                  </a:cubicBezTo>
                  <a:cubicBezTo>
                    <a:pt x="467830" y="1977565"/>
                    <a:pt x="462988" y="1955857"/>
                    <a:pt x="464016" y="1934693"/>
                  </a:cubicBezTo>
                  <a:cubicBezTo>
                    <a:pt x="464702" y="1920567"/>
                    <a:pt x="447133" y="1905823"/>
                    <a:pt x="434883" y="1912890"/>
                  </a:cubicBezTo>
                  <a:lnTo>
                    <a:pt x="196497" y="2050526"/>
                  </a:lnTo>
                  <a:cubicBezTo>
                    <a:pt x="189664" y="2054470"/>
                    <a:pt x="180885" y="2052069"/>
                    <a:pt x="177011" y="2045202"/>
                  </a:cubicBezTo>
                  <a:cubicBezTo>
                    <a:pt x="-191774" y="1391044"/>
                    <a:pt x="34287" y="560388"/>
                    <a:pt x="686165" y="184025"/>
                  </a:cubicBezTo>
                  <a:cubicBezTo>
                    <a:pt x="898143" y="61643"/>
                    <a:pt x="1129200" y="2270"/>
                    <a:pt x="1357667" y="100"/>
                  </a:cubicBezTo>
                  <a:cubicBezTo>
                    <a:pt x="1365553" y="24"/>
                    <a:pt x="1371935" y="6427"/>
                    <a:pt x="1371935" y="14312"/>
                  </a:cubicBezTo>
                  <a:lnTo>
                    <a:pt x="1371945" y="289812"/>
                  </a:lnTo>
                  <a:cubicBezTo>
                    <a:pt x="1371945" y="303955"/>
                    <a:pt x="1350399" y="311798"/>
                    <a:pt x="1338502" y="304140"/>
                  </a:cubicBezTo>
                  <a:cubicBezTo>
                    <a:pt x="1320691" y="292669"/>
                    <a:pt x="1299479" y="286013"/>
                    <a:pt x="1276714" y="286013"/>
                  </a:cubicBezTo>
                  <a:cubicBezTo>
                    <a:pt x="1213582" y="286013"/>
                    <a:pt x="1162414" y="337187"/>
                    <a:pt x="1162414" y="400313"/>
                  </a:cubicBezTo>
                  <a:cubicBezTo>
                    <a:pt x="1162414" y="463439"/>
                    <a:pt x="1213582" y="514614"/>
                    <a:pt x="1276714" y="514614"/>
                  </a:cubicBezTo>
                  <a:cubicBezTo>
                    <a:pt x="1299479" y="514614"/>
                    <a:pt x="1320691" y="507956"/>
                    <a:pt x="1338502" y="496484"/>
                  </a:cubicBezTo>
                  <a:cubicBezTo>
                    <a:pt x="1350399" y="488826"/>
                    <a:pt x="1371945" y="496667"/>
                    <a:pt x="1371945" y="510811"/>
                  </a:cubicBezTo>
                  <a:lnTo>
                    <a:pt x="1371954" y="785766"/>
                  </a:lnTo>
                  <a:close/>
                </a:path>
              </a:pathLst>
            </a:custGeom>
            <a:noFill/>
            <a:ln w="19050" cap="rnd">
              <a:solidFill>
                <a:srgbClr val="A6DA3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D0DB7EC8-6B8A-CFCC-02A8-1E4979CD575C}"/>
                </a:ext>
              </a:extLst>
            </p:cNvPr>
            <p:cNvSpPr/>
            <p:nvPr/>
          </p:nvSpPr>
          <p:spPr>
            <a:xfrm>
              <a:off x="4908517" y="3600449"/>
              <a:ext cx="2365365" cy="1086081"/>
            </a:xfrm>
            <a:custGeom>
              <a:avLst/>
              <a:gdLst>
                <a:gd name="connsiteX0" fmla="*/ 675376 w 2365365"/>
                <a:gd name="connsiteY0" fmla="*/ 7583 h 1086081"/>
                <a:gd name="connsiteX1" fmla="*/ 695054 w 2365365"/>
                <a:gd name="connsiteY1" fmla="*/ 12732 h 1086081"/>
                <a:gd name="connsiteX2" fmla="*/ 897010 w 2365365"/>
                <a:gd name="connsiteY2" fmla="*/ 209539 h 1086081"/>
                <a:gd name="connsiteX3" fmla="*/ 1677698 w 2365365"/>
                <a:gd name="connsiteY3" fmla="*/ 356 h 1086081"/>
                <a:gd name="connsiteX4" fmla="*/ 1677917 w 2365365"/>
                <a:gd name="connsiteY4" fmla="*/ 295 h 1086081"/>
                <a:gd name="connsiteX5" fmla="*/ 1928348 w 2365365"/>
                <a:gd name="connsiteY5" fmla="*/ 144879 h 1086081"/>
                <a:gd name="connsiteX6" fmla="*/ 1957638 w 2365365"/>
                <a:gd name="connsiteY6" fmla="*/ 122880 h 1086081"/>
                <a:gd name="connsiteX7" fmla="*/ 1972830 w 2365365"/>
                <a:gd name="connsiteY7" fmla="*/ 60114 h 1086081"/>
                <a:gd name="connsiteX8" fmla="*/ 2128964 w 2365365"/>
                <a:gd name="connsiteY8" fmla="*/ 18277 h 1086081"/>
                <a:gd name="connsiteX9" fmla="*/ 2170798 w 2365365"/>
                <a:gd name="connsiteY9" fmla="*/ 174414 h 1086081"/>
                <a:gd name="connsiteX10" fmla="*/ 2124040 w 2365365"/>
                <a:gd name="connsiteY10" fmla="*/ 218951 h 1086081"/>
                <a:gd name="connsiteX11" fmla="*/ 2119629 w 2365365"/>
                <a:gd name="connsiteY11" fmla="*/ 255318 h 1086081"/>
                <a:gd name="connsiteX12" fmla="*/ 2358412 w 2365365"/>
                <a:gd name="connsiteY12" fmla="*/ 393178 h 1086081"/>
                <a:gd name="connsiteX13" fmla="*/ 2363546 w 2365365"/>
                <a:gd name="connsiteY13" fmla="*/ 412716 h 1086081"/>
                <a:gd name="connsiteX14" fmla="*/ 497148 w 2365365"/>
                <a:gd name="connsiteY14" fmla="*/ 902367 h 1086081"/>
                <a:gd name="connsiteX15" fmla="*/ 2112 w 2365365"/>
                <a:gd name="connsiteY15" fmla="*/ 412790 h 1086081"/>
                <a:gd name="connsiteX16" fmla="*/ 7285 w 2365365"/>
                <a:gd name="connsiteY16" fmla="*/ 393323 h 1086081"/>
                <a:gd name="connsiteX17" fmla="*/ 245872 w 2365365"/>
                <a:gd name="connsiteY17" fmla="*/ 255569 h 1086081"/>
                <a:gd name="connsiteX18" fmla="*/ 275002 w 2365365"/>
                <a:gd name="connsiteY18" fmla="*/ 277363 h 1086081"/>
                <a:gd name="connsiteX19" fmla="*/ 290200 w 2365365"/>
                <a:gd name="connsiteY19" fmla="*/ 339941 h 1086081"/>
                <a:gd name="connsiteX20" fmla="*/ 446336 w 2365365"/>
                <a:gd name="connsiteY20" fmla="*/ 381778 h 1086081"/>
                <a:gd name="connsiteX21" fmla="*/ 488173 w 2365365"/>
                <a:gd name="connsiteY21" fmla="*/ 225641 h 1086081"/>
                <a:gd name="connsiteX22" fmla="*/ 441573 w 2365365"/>
                <a:gd name="connsiteY22" fmla="*/ 181188 h 1086081"/>
                <a:gd name="connsiteX23" fmla="*/ 437262 w 2365365"/>
                <a:gd name="connsiteY23" fmla="*/ 145065 h 1086081"/>
                <a:gd name="connsiteX24" fmla="*/ 675376 w 2365365"/>
                <a:gd name="connsiteY24" fmla="*/ 7583 h 10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65365" h="1086081">
                  <a:moveTo>
                    <a:pt x="675376" y="7583"/>
                  </a:moveTo>
                  <a:cubicBezTo>
                    <a:pt x="682214" y="3635"/>
                    <a:pt x="690942" y="5992"/>
                    <a:pt x="695054" y="12732"/>
                  </a:cubicBezTo>
                  <a:cubicBezTo>
                    <a:pt x="743219" y="91684"/>
                    <a:pt x="811276" y="160042"/>
                    <a:pt x="897010" y="209539"/>
                  </a:cubicBezTo>
                  <a:cubicBezTo>
                    <a:pt x="1170358" y="367355"/>
                    <a:pt x="1519878" y="273701"/>
                    <a:pt x="1677698" y="356"/>
                  </a:cubicBezTo>
                  <a:cubicBezTo>
                    <a:pt x="1677736" y="277"/>
                    <a:pt x="1677841" y="250"/>
                    <a:pt x="1677917" y="295"/>
                  </a:cubicBezTo>
                  <a:lnTo>
                    <a:pt x="1928348" y="144879"/>
                  </a:lnTo>
                  <a:cubicBezTo>
                    <a:pt x="1940636" y="151975"/>
                    <a:pt x="1958352" y="137054"/>
                    <a:pt x="1957638" y="122880"/>
                  </a:cubicBezTo>
                  <a:cubicBezTo>
                    <a:pt x="1956571" y="101655"/>
                    <a:pt x="1961410" y="79888"/>
                    <a:pt x="1972830" y="60114"/>
                  </a:cubicBezTo>
                  <a:cubicBezTo>
                    <a:pt x="2004396" y="5445"/>
                    <a:pt x="2074300" y="-13285"/>
                    <a:pt x="2128964" y="18277"/>
                  </a:cubicBezTo>
                  <a:cubicBezTo>
                    <a:pt x="2183637" y="49840"/>
                    <a:pt x="2202364" y="119745"/>
                    <a:pt x="2170798" y="174414"/>
                  </a:cubicBezTo>
                  <a:cubicBezTo>
                    <a:pt x="2159387" y="194188"/>
                    <a:pt x="2142956" y="209260"/>
                    <a:pt x="2124040" y="218951"/>
                  </a:cubicBezTo>
                  <a:cubicBezTo>
                    <a:pt x="2111409" y="225423"/>
                    <a:pt x="2107342" y="248222"/>
                    <a:pt x="2119629" y="255318"/>
                  </a:cubicBezTo>
                  <a:lnTo>
                    <a:pt x="2358412" y="393178"/>
                  </a:lnTo>
                  <a:cubicBezTo>
                    <a:pt x="2365251" y="397125"/>
                    <a:pt x="2367565" y="405924"/>
                    <a:pt x="2363546" y="412716"/>
                  </a:cubicBezTo>
                  <a:cubicBezTo>
                    <a:pt x="1981431" y="1059167"/>
                    <a:pt x="1149022" y="1278728"/>
                    <a:pt x="497148" y="902367"/>
                  </a:cubicBezTo>
                  <a:cubicBezTo>
                    <a:pt x="285173" y="779979"/>
                    <a:pt x="118224" y="609559"/>
                    <a:pt x="2112" y="412790"/>
                  </a:cubicBezTo>
                  <a:cubicBezTo>
                    <a:pt x="-1895" y="405999"/>
                    <a:pt x="456" y="397266"/>
                    <a:pt x="7285" y="393323"/>
                  </a:cubicBezTo>
                  <a:lnTo>
                    <a:pt x="245872" y="255569"/>
                  </a:lnTo>
                  <a:cubicBezTo>
                    <a:pt x="258121" y="248496"/>
                    <a:pt x="275687" y="263236"/>
                    <a:pt x="275002" y="277363"/>
                  </a:cubicBezTo>
                  <a:cubicBezTo>
                    <a:pt x="273975" y="298528"/>
                    <a:pt x="278816" y="320225"/>
                    <a:pt x="290200" y="339941"/>
                  </a:cubicBezTo>
                  <a:cubicBezTo>
                    <a:pt x="321763" y="394610"/>
                    <a:pt x="391668" y="413341"/>
                    <a:pt x="446336" y="381778"/>
                  </a:cubicBezTo>
                  <a:cubicBezTo>
                    <a:pt x="501005" y="350215"/>
                    <a:pt x="519736" y="280310"/>
                    <a:pt x="488173" y="225641"/>
                  </a:cubicBezTo>
                  <a:cubicBezTo>
                    <a:pt x="476790" y="205924"/>
                    <a:pt x="460418" y="190882"/>
                    <a:pt x="441573" y="181188"/>
                  </a:cubicBezTo>
                  <a:cubicBezTo>
                    <a:pt x="428996" y="174718"/>
                    <a:pt x="425014" y="152137"/>
                    <a:pt x="437262" y="145065"/>
                  </a:cubicBezTo>
                  <a:lnTo>
                    <a:pt x="675376" y="7583"/>
                  </a:lnTo>
                  <a:close/>
                </a:path>
              </a:pathLst>
            </a:custGeom>
            <a:noFill/>
            <a:ln w="19050" cap="rnd">
              <a:solidFill>
                <a:srgbClr val="43DD93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7E23D041-0E95-99B8-B339-83D7B138D921}"/>
                </a:ext>
              </a:extLst>
            </p:cNvPr>
            <p:cNvSpPr/>
            <p:nvPr/>
          </p:nvSpPr>
          <p:spPr>
            <a:xfrm>
              <a:off x="5881353" y="1943173"/>
              <a:ext cx="1581550" cy="2052196"/>
            </a:xfrm>
            <a:custGeom>
              <a:avLst/>
              <a:gdLst>
                <a:gd name="connsiteX0" fmla="*/ 717790 w 1581550"/>
                <a:gd name="connsiteY0" fmla="*/ 1664669 h 2052196"/>
                <a:gd name="connsiteX1" fmla="*/ 712410 w 1581550"/>
                <a:gd name="connsiteY1" fmla="*/ 1645047 h 2052196"/>
                <a:gd name="connsiteX2" fmla="*/ 781872 w 1581550"/>
                <a:gd name="connsiteY2" fmla="*/ 1371747 h 2052196"/>
                <a:gd name="connsiteX3" fmla="*/ 210372 w 1581550"/>
                <a:gd name="connsiteY3" fmla="*/ 800246 h 2052196"/>
                <a:gd name="connsiteX4" fmla="*/ 210206 w 1581550"/>
                <a:gd name="connsiteY4" fmla="*/ 800081 h 2052196"/>
                <a:gd name="connsiteX5" fmla="*/ 210206 w 1581550"/>
                <a:gd name="connsiteY5" fmla="*/ 510913 h 2052196"/>
                <a:gd name="connsiteX6" fmla="*/ 176509 w 1581550"/>
                <a:gd name="connsiteY6" fmla="*/ 496545 h 2052196"/>
                <a:gd name="connsiteX7" fmla="*/ 114557 w 1581550"/>
                <a:gd name="connsiteY7" fmla="*/ 514774 h 2052196"/>
                <a:gd name="connsiteX8" fmla="*/ 257 w 1581550"/>
                <a:gd name="connsiteY8" fmla="*/ 400474 h 2052196"/>
                <a:gd name="connsiteX9" fmla="*/ 114557 w 1581550"/>
                <a:gd name="connsiteY9" fmla="*/ 286174 h 2052196"/>
                <a:gd name="connsiteX10" fmla="*/ 176509 w 1581550"/>
                <a:gd name="connsiteY10" fmla="*/ 304403 h 2052196"/>
                <a:gd name="connsiteX11" fmla="*/ 210206 w 1581550"/>
                <a:gd name="connsiteY11" fmla="*/ 290034 h 2052196"/>
                <a:gd name="connsiteX12" fmla="*/ 210206 w 1581550"/>
                <a:gd name="connsiteY12" fmla="*/ 14314 h 2052196"/>
                <a:gd name="connsiteX13" fmla="*/ 224559 w 1581550"/>
                <a:gd name="connsiteY13" fmla="*/ 100 h 2052196"/>
                <a:gd name="connsiteX14" fmla="*/ 1581807 w 1581550"/>
                <a:gd name="connsiteY14" fmla="*/ 1371623 h 2052196"/>
                <a:gd name="connsiteX15" fmla="*/ 1405337 w 1581550"/>
                <a:gd name="connsiteY15" fmla="*/ 2045126 h 2052196"/>
                <a:gd name="connsiteX16" fmla="*/ 1385897 w 1581550"/>
                <a:gd name="connsiteY16" fmla="*/ 2050384 h 2052196"/>
                <a:gd name="connsiteX17" fmla="*/ 1147305 w 1581550"/>
                <a:gd name="connsiteY17" fmla="*/ 1912633 h 2052196"/>
                <a:gd name="connsiteX18" fmla="*/ 1151620 w 1581550"/>
                <a:gd name="connsiteY18" fmla="*/ 1876514 h 2052196"/>
                <a:gd name="connsiteX19" fmla="*/ 1198216 w 1581550"/>
                <a:gd name="connsiteY19" fmla="*/ 1832061 h 2052196"/>
                <a:gd name="connsiteX20" fmla="*/ 1156373 w 1581550"/>
                <a:gd name="connsiteY20" fmla="*/ 1675918 h 2052196"/>
                <a:gd name="connsiteX21" fmla="*/ 1000239 w 1581550"/>
                <a:gd name="connsiteY21" fmla="*/ 1717761 h 2052196"/>
                <a:gd name="connsiteX22" fmla="*/ 985037 w 1581550"/>
                <a:gd name="connsiteY22" fmla="*/ 1780340 h 2052196"/>
                <a:gd name="connsiteX23" fmla="*/ 955910 w 1581550"/>
                <a:gd name="connsiteY23" fmla="*/ 1802143 h 2052196"/>
                <a:gd name="connsiteX24" fmla="*/ 717790 w 1581550"/>
                <a:gd name="connsiteY24" fmla="*/ 1664669 h 20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81550" h="2052196">
                  <a:moveTo>
                    <a:pt x="717790" y="1664669"/>
                  </a:moveTo>
                  <a:cubicBezTo>
                    <a:pt x="710952" y="1660716"/>
                    <a:pt x="708628" y="1651981"/>
                    <a:pt x="712410" y="1645047"/>
                  </a:cubicBezTo>
                  <a:cubicBezTo>
                    <a:pt x="756701" y="1563856"/>
                    <a:pt x="781872" y="1470740"/>
                    <a:pt x="781872" y="1371747"/>
                  </a:cubicBezTo>
                  <a:cubicBezTo>
                    <a:pt x="781872" y="1056117"/>
                    <a:pt x="526003" y="800246"/>
                    <a:pt x="210372" y="800246"/>
                  </a:cubicBezTo>
                  <a:cubicBezTo>
                    <a:pt x="210280" y="800246"/>
                    <a:pt x="210206" y="800172"/>
                    <a:pt x="210206" y="800081"/>
                  </a:cubicBezTo>
                  <a:lnTo>
                    <a:pt x="210206" y="510913"/>
                  </a:lnTo>
                  <a:cubicBezTo>
                    <a:pt x="210206" y="496721"/>
                    <a:pt x="188428" y="488842"/>
                    <a:pt x="176509" y="496545"/>
                  </a:cubicBezTo>
                  <a:cubicBezTo>
                    <a:pt x="158659" y="508079"/>
                    <a:pt x="137389" y="514774"/>
                    <a:pt x="114557" y="514774"/>
                  </a:cubicBezTo>
                  <a:cubicBezTo>
                    <a:pt x="51431" y="514774"/>
                    <a:pt x="257" y="463600"/>
                    <a:pt x="257" y="400474"/>
                  </a:cubicBezTo>
                  <a:cubicBezTo>
                    <a:pt x="257" y="337348"/>
                    <a:pt x="51431" y="286174"/>
                    <a:pt x="114557" y="286174"/>
                  </a:cubicBezTo>
                  <a:cubicBezTo>
                    <a:pt x="137389" y="286174"/>
                    <a:pt x="158659" y="292869"/>
                    <a:pt x="176509" y="304403"/>
                  </a:cubicBezTo>
                  <a:cubicBezTo>
                    <a:pt x="188428" y="312104"/>
                    <a:pt x="210206" y="304226"/>
                    <a:pt x="210206" y="290034"/>
                  </a:cubicBezTo>
                  <a:lnTo>
                    <a:pt x="210206" y="14314"/>
                  </a:lnTo>
                  <a:cubicBezTo>
                    <a:pt x="210206" y="6422"/>
                    <a:pt x="216670" y="19"/>
                    <a:pt x="224559" y="100"/>
                  </a:cubicBezTo>
                  <a:cubicBezTo>
                    <a:pt x="975465" y="7798"/>
                    <a:pt x="1581807" y="618903"/>
                    <a:pt x="1581807" y="1371623"/>
                  </a:cubicBezTo>
                  <a:cubicBezTo>
                    <a:pt x="1581807" y="1616396"/>
                    <a:pt x="1517694" y="1846187"/>
                    <a:pt x="1405337" y="2045126"/>
                  </a:cubicBezTo>
                  <a:cubicBezTo>
                    <a:pt x="1401461" y="2051993"/>
                    <a:pt x="1392726" y="2054318"/>
                    <a:pt x="1385897" y="2050384"/>
                  </a:cubicBezTo>
                  <a:lnTo>
                    <a:pt x="1147305" y="1912633"/>
                  </a:lnTo>
                  <a:cubicBezTo>
                    <a:pt x="1135056" y="1905566"/>
                    <a:pt x="1139038" y="1882982"/>
                    <a:pt x="1151620" y="1876514"/>
                  </a:cubicBezTo>
                  <a:cubicBezTo>
                    <a:pt x="1170460" y="1866818"/>
                    <a:pt x="1186824" y="1851778"/>
                    <a:pt x="1198216" y="1832061"/>
                  </a:cubicBezTo>
                  <a:cubicBezTo>
                    <a:pt x="1229773" y="1777388"/>
                    <a:pt x="1211046" y="1707484"/>
                    <a:pt x="1156373" y="1675918"/>
                  </a:cubicBezTo>
                  <a:cubicBezTo>
                    <a:pt x="1101709" y="1644362"/>
                    <a:pt x="1031805" y="1663088"/>
                    <a:pt x="1000239" y="1717761"/>
                  </a:cubicBezTo>
                  <a:cubicBezTo>
                    <a:pt x="988857" y="1737478"/>
                    <a:pt x="984018" y="1759176"/>
                    <a:pt x="985037" y="1780340"/>
                  </a:cubicBezTo>
                  <a:cubicBezTo>
                    <a:pt x="985723" y="1794466"/>
                    <a:pt x="968159" y="1809211"/>
                    <a:pt x="955910" y="1802143"/>
                  </a:cubicBezTo>
                  <a:lnTo>
                    <a:pt x="717790" y="1664669"/>
                  </a:lnTo>
                  <a:close/>
                </a:path>
              </a:pathLst>
            </a:custGeom>
            <a:noFill/>
            <a:ln w="19050" cap="rnd">
              <a:solidFill>
                <a:srgbClr val="1AC3FB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A23D7BBA-66D5-E726-7177-A648398DE514}"/>
                </a:ext>
              </a:extLst>
            </p:cNvPr>
            <p:cNvSpPr/>
            <p:nvPr/>
          </p:nvSpPr>
          <p:spPr>
            <a:xfrm>
              <a:off x="5004009" y="2603735"/>
              <a:ext cx="432895" cy="428625"/>
            </a:xfrm>
            <a:custGeom>
              <a:avLst/>
              <a:gdLst>
                <a:gd name="connsiteX0" fmla="*/ 167 w 432894"/>
                <a:gd name="connsiteY0" fmla="*/ 428793 h 428625"/>
                <a:gd name="connsiteX1" fmla="*/ 85513 w 432894"/>
                <a:gd name="connsiteY1" fmla="*/ 400218 h 428625"/>
                <a:gd name="connsiteX2" fmla="*/ 149996 w 432894"/>
                <a:gd name="connsiteY2" fmla="*/ 428793 h 428625"/>
                <a:gd name="connsiteX3" fmla="*/ 214479 w 432894"/>
                <a:gd name="connsiteY3" fmla="*/ 400218 h 428625"/>
                <a:gd name="connsiteX4" fmla="*/ 278963 w 432894"/>
                <a:gd name="connsiteY4" fmla="*/ 428793 h 428625"/>
                <a:gd name="connsiteX5" fmla="*/ 343446 w 432894"/>
                <a:gd name="connsiteY5" fmla="*/ 400218 h 428625"/>
                <a:gd name="connsiteX6" fmla="*/ 428792 w 432894"/>
                <a:gd name="connsiteY6" fmla="*/ 428793 h 428625"/>
                <a:gd name="connsiteX7" fmla="*/ 369737 w 432894"/>
                <a:gd name="connsiteY7" fmla="*/ 69620 h 428625"/>
                <a:gd name="connsiteX8" fmla="*/ 433061 w 432894"/>
                <a:gd name="connsiteY8" fmla="*/ 34894 h 428625"/>
                <a:gd name="connsiteX9" fmla="*/ 369737 w 432894"/>
                <a:gd name="connsiteY9" fmla="*/ 168 h 428625"/>
                <a:gd name="connsiteX10" fmla="*/ 306413 w 432894"/>
                <a:gd name="connsiteY10" fmla="*/ 34894 h 428625"/>
                <a:gd name="connsiteX11" fmla="*/ 369737 w 432894"/>
                <a:gd name="connsiteY11" fmla="*/ 69620 h 428625"/>
                <a:gd name="connsiteX12" fmla="*/ 306413 w 432894"/>
                <a:gd name="connsiteY12" fmla="*/ 34893 h 428625"/>
                <a:gd name="connsiteX13" fmla="*/ 306413 w 432894"/>
                <a:gd name="connsiteY13" fmla="*/ 128858 h 428625"/>
                <a:gd name="connsiteX14" fmla="*/ 369737 w 432894"/>
                <a:gd name="connsiteY14" fmla="*/ 163586 h 428625"/>
                <a:gd name="connsiteX15" fmla="*/ 433061 w 432894"/>
                <a:gd name="connsiteY15" fmla="*/ 128858 h 428625"/>
                <a:gd name="connsiteX16" fmla="*/ 433061 w 432894"/>
                <a:gd name="connsiteY16" fmla="*/ 34893 h 428625"/>
                <a:gd name="connsiteX17" fmla="*/ 29623 w 432894"/>
                <a:gd name="connsiteY17" fmla="*/ 355449 h 428625"/>
                <a:gd name="connsiteX18" fmla="*/ 21207 w 432894"/>
                <a:gd name="connsiteY18" fmla="*/ 336513 h 428625"/>
                <a:gd name="connsiteX19" fmla="*/ 8583 w 432894"/>
                <a:gd name="connsiteY19" fmla="*/ 323888 h 428625"/>
                <a:gd name="connsiteX20" fmla="*/ 2271 w 432894"/>
                <a:gd name="connsiteY20" fmla="*/ 296536 h 428625"/>
                <a:gd name="connsiteX21" fmla="*/ 25415 w 432894"/>
                <a:gd name="connsiteY21" fmla="*/ 281809 h 428625"/>
                <a:gd name="connsiteX22" fmla="*/ 42247 w 432894"/>
                <a:gd name="connsiteY22" fmla="*/ 281809 h 428625"/>
                <a:gd name="connsiteX23" fmla="*/ 61183 w 432894"/>
                <a:gd name="connsiteY23" fmla="*/ 275498 h 428625"/>
                <a:gd name="connsiteX24" fmla="*/ 67495 w 432894"/>
                <a:gd name="connsiteY24" fmla="*/ 256560 h 428625"/>
                <a:gd name="connsiteX25" fmla="*/ 67495 w 432894"/>
                <a:gd name="connsiteY25" fmla="*/ 239729 h 428625"/>
                <a:gd name="connsiteX26" fmla="*/ 82224 w 432894"/>
                <a:gd name="connsiteY26" fmla="*/ 216584 h 428625"/>
                <a:gd name="connsiteX27" fmla="*/ 109576 w 432894"/>
                <a:gd name="connsiteY27" fmla="*/ 222897 h 428625"/>
                <a:gd name="connsiteX28" fmla="*/ 122200 w 432894"/>
                <a:gd name="connsiteY28" fmla="*/ 235521 h 428625"/>
                <a:gd name="connsiteX29" fmla="*/ 141136 w 432894"/>
                <a:gd name="connsiteY29" fmla="*/ 243937 h 428625"/>
                <a:gd name="connsiteX30" fmla="*/ 160071 w 432894"/>
                <a:gd name="connsiteY30" fmla="*/ 235521 h 428625"/>
                <a:gd name="connsiteX31" fmla="*/ 172696 w 432894"/>
                <a:gd name="connsiteY31" fmla="*/ 222897 h 428625"/>
                <a:gd name="connsiteX32" fmla="*/ 200049 w 432894"/>
                <a:gd name="connsiteY32" fmla="*/ 216584 h 428625"/>
                <a:gd name="connsiteX33" fmla="*/ 214776 w 432894"/>
                <a:gd name="connsiteY33" fmla="*/ 239729 h 428625"/>
                <a:gd name="connsiteX34" fmla="*/ 214776 w 432894"/>
                <a:gd name="connsiteY34" fmla="*/ 256560 h 428625"/>
                <a:gd name="connsiteX35" fmla="*/ 221088 w 432894"/>
                <a:gd name="connsiteY35" fmla="*/ 275498 h 428625"/>
                <a:gd name="connsiteX36" fmla="*/ 240025 w 432894"/>
                <a:gd name="connsiteY36" fmla="*/ 281809 h 428625"/>
                <a:gd name="connsiteX37" fmla="*/ 256856 w 432894"/>
                <a:gd name="connsiteY37" fmla="*/ 281809 h 428625"/>
                <a:gd name="connsiteX38" fmla="*/ 280002 w 432894"/>
                <a:gd name="connsiteY38" fmla="*/ 296536 h 428625"/>
                <a:gd name="connsiteX39" fmla="*/ 273688 w 432894"/>
                <a:gd name="connsiteY39" fmla="*/ 323888 h 428625"/>
                <a:gd name="connsiteX40" fmla="*/ 261064 w 432894"/>
                <a:gd name="connsiteY40" fmla="*/ 336513 h 428625"/>
                <a:gd name="connsiteX41" fmla="*/ 252648 w 432894"/>
                <a:gd name="connsiteY41" fmla="*/ 355449 h 428625"/>
                <a:gd name="connsiteX42" fmla="*/ 94847 w 432894"/>
                <a:gd name="connsiteY42" fmla="*/ 355449 h 428625"/>
                <a:gd name="connsiteX43" fmla="*/ 143240 w 432894"/>
                <a:gd name="connsiteY43" fmla="*/ 307056 h 428625"/>
                <a:gd name="connsiteX44" fmla="*/ 189527 w 432894"/>
                <a:gd name="connsiteY44" fmla="*/ 355449 h 428625"/>
                <a:gd name="connsiteX45" fmla="*/ 369737 w 432894"/>
                <a:gd name="connsiteY45" fmla="*/ 208764 h 428625"/>
                <a:gd name="connsiteX46" fmla="*/ 369737 w 432894"/>
                <a:gd name="connsiteY46" fmla="*/ 347829 h 428625"/>
                <a:gd name="connsiteX47" fmla="*/ 331637 w 432894"/>
                <a:gd name="connsiteY47" fmla="*/ 246865 h 428625"/>
                <a:gd name="connsiteX48" fmla="*/ 369737 w 432894"/>
                <a:gd name="connsiteY48" fmla="*/ 208765 h 428625"/>
                <a:gd name="connsiteX49" fmla="*/ 407837 w 432894"/>
                <a:gd name="connsiteY49" fmla="*/ 246865 h 428625"/>
                <a:gd name="connsiteX50" fmla="*/ 433061 w 432894"/>
                <a:gd name="connsiteY50" fmla="*/ 81509 h 428625"/>
                <a:gd name="connsiteX51" fmla="*/ 369737 w 432894"/>
                <a:gd name="connsiteY51" fmla="*/ 116970 h 428625"/>
                <a:gd name="connsiteX52" fmla="*/ 306413 w 432894"/>
                <a:gd name="connsiteY52" fmla="*/ 81509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32894" h="428625">
                  <a:moveTo>
                    <a:pt x="167" y="428793"/>
                  </a:moveTo>
                  <a:cubicBezTo>
                    <a:pt x="28615" y="428793"/>
                    <a:pt x="57064" y="428793"/>
                    <a:pt x="85513" y="400218"/>
                  </a:cubicBezTo>
                  <a:cubicBezTo>
                    <a:pt x="113961" y="428793"/>
                    <a:pt x="142409" y="428793"/>
                    <a:pt x="149996" y="428793"/>
                  </a:cubicBezTo>
                  <a:cubicBezTo>
                    <a:pt x="157582" y="428793"/>
                    <a:pt x="186030" y="428793"/>
                    <a:pt x="214479" y="400218"/>
                  </a:cubicBezTo>
                  <a:cubicBezTo>
                    <a:pt x="242928" y="428793"/>
                    <a:pt x="271376" y="428793"/>
                    <a:pt x="278963" y="428793"/>
                  </a:cubicBezTo>
                  <a:cubicBezTo>
                    <a:pt x="286549" y="428793"/>
                    <a:pt x="314996" y="428793"/>
                    <a:pt x="343446" y="400218"/>
                  </a:cubicBezTo>
                  <a:cubicBezTo>
                    <a:pt x="371895" y="428793"/>
                    <a:pt x="400342" y="428793"/>
                    <a:pt x="428792" y="428793"/>
                  </a:cubicBezTo>
                  <a:moveTo>
                    <a:pt x="369737" y="69620"/>
                  </a:moveTo>
                  <a:cubicBezTo>
                    <a:pt x="404709" y="69620"/>
                    <a:pt x="433061" y="54073"/>
                    <a:pt x="433061" y="34894"/>
                  </a:cubicBezTo>
                  <a:cubicBezTo>
                    <a:pt x="433061" y="15716"/>
                    <a:pt x="404709" y="168"/>
                    <a:pt x="369737" y="168"/>
                  </a:cubicBezTo>
                  <a:cubicBezTo>
                    <a:pt x="334763" y="168"/>
                    <a:pt x="306413" y="15716"/>
                    <a:pt x="306413" y="34894"/>
                  </a:cubicBezTo>
                  <a:cubicBezTo>
                    <a:pt x="306413" y="54073"/>
                    <a:pt x="334763" y="69620"/>
                    <a:pt x="369737" y="69620"/>
                  </a:cubicBezTo>
                  <a:close/>
                  <a:moveTo>
                    <a:pt x="306413" y="34893"/>
                  </a:moveTo>
                  <a:lnTo>
                    <a:pt x="306413" y="128858"/>
                  </a:lnTo>
                  <a:cubicBezTo>
                    <a:pt x="306413" y="147243"/>
                    <a:pt x="335010" y="163586"/>
                    <a:pt x="369737" y="163586"/>
                  </a:cubicBezTo>
                  <a:cubicBezTo>
                    <a:pt x="404463" y="163586"/>
                    <a:pt x="433061" y="147243"/>
                    <a:pt x="433061" y="128858"/>
                  </a:cubicBezTo>
                  <a:lnTo>
                    <a:pt x="433061" y="34893"/>
                  </a:lnTo>
                  <a:moveTo>
                    <a:pt x="29623" y="355449"/>
                  </a:moveTo>
                  <a:cubicBezTo>
                    <a:pt x="29623" y="349137"/>
                    <a:pt x="27519" y="342826"/>
                    <a:pt x="21207" y="336513"/>
                  </a:cubicBezTo>
                  <a:lnTo>
                    <a:pt x="8583" y="323888"/>
                  </a:lnTo>
                  <a:cubicBezTo>
                    <a:pt x="167" y="317577"/>
                    <a:pt x="-1937" y="304953"/>
                    <a:pt x="2271" y="296536"/>
                  </a:cubicBezTo>
                  <a:cubicBezTo>
                    <a:pt x="6479" y="286017"/>
                    <a:pt x="14895" y="281809"/>
                    <a:pt x="25415" y="281809"/>
                  </a:cubicBezTo>
                  <a:lnTo>
                    <a:pt x="42247" y="281809"/>
                  </a:lnTo>
                  <a:cubicBezTo>
                    <a:pt x="48559" y="281809"/>
                    <a:pt x="56975" y="279706"/>
                    <a:pt x="61183" y="275498"/>
                  </a:cubicBezTo>
                  <a:cubicBezTo>
                    <a:pt x="65391" y="271289"/>
                    <a:pt x="67495" y="265081"/>
                    <a:pt x="67495" y="256560"/>
                  </a:cubicBezTo>
                  <a:lnTo>
                    <a:pt x="67495" y="239729"/>
                  </a:lnTo>
                  <a:cubicBezTo>
                    <a:pt x="67495" y="229208"/>
                    <a:pt x="73807" y="218689"/>
                    <a:pt x="82224" y="216584"/>
                  </a:cubicBezTo>
                  <a:cubicBezTo>
                    <a:pt x="92743" y="212377"/>
                    <a:pt x="103263" y="214480"/>
                    <a:pt x="109576" y="222897"/>
                  </a:cubicBezTo>
                  <a:lnTo>
                    <a:pt x="122200" y="235521"/>
                  </a:lnTo>
                  <a:cubicBezTo>
                    <a:pt x="126408" y="239729"/>
                    <a:pt x="132719" y="243937"/>
                    <a:pt x="141136" y="243937"/>
                  </a:cubicBezTo>
                  <a:cubicBezTo>
                    <a:pt x="149552" y="243937"/>
                    <a:pt x="153760" y="241832"/>
                    <a:pt x="160071" y="235521"/>
                  </a:cubicBezTo>
                  <a:lnTo>
                    <a:pt x="172696" y="222897"/>
                  </a:lnTo>
                  <a:cubicBezTo>
                    <a:pt x="179008" y="214480"/>
                    <a:pt x="191632" y="212377"/>
                    <a:pt x="200049" y="216584"/>
                  </a:cubicBezTo>
                  <a:cubicBezTo>
                    <a:pt x="210568" y="220792"/>
                    <a:pt x="214776" y="229208"/>
                    <a:pt x="214776" y="239729"/>
                  </a:cubicBezTo>
                  <a:lnTo>
                    <a:pt x="214776" y="256560"/>
                  </a:lnTo>
                  <a:cubicBezTo>
                    <a:pt x="214776" y="262873"/>
                    <a:pt x="216881" y="271289"/>
                    <a:pt x="221088" y="275498"/>
                  </a:cubicBezTo>
                  <a:cubicBezTo>
                    <a:pt x="225296" y="279706"/>
                    <a:pt x="233712" y="283914"/>
                    <a:pt x="240025" y="281809"/>
                  </a:cubicBezTo>
                  <a:lnTo>
                    <a:pt x="256856" y="281809"/>
                  </a:lnTo>
                  <a:cubicBezTo>
                    <a:pt x="267377" y="281809"/>
                    <a:pt x="277897" y="288120"/>
                    <a:pt x="280002" y="296536"/>
                  </a:cubicBezTo>
                  <a:cubicBezTo>
                    <a:pt x="284210" y="307058"/>
                    <a:pt x="282105" y="317577"/>
                    <a:pt x="273688" y="323888"/>
                  </a:cubicBezTo>
                  <a:lnTo>
                    <a:pt x="261064" y="336513"/>
                  </a:lnTo>
                  <a:cubicBezTo>
                    <a:pt x="256856" y="340721"/>
                    <a:pt x="252648" y="347034"/>
                    <a:pt x="252648" y="355449"/>
                  </a:cubicBezTo>
                  <a:moveTo>
                    <a:pt x="94847" y="355449"/>
                  </a:moveTo>
                  <a:cubicBezTo>
                    <a:pt x="94847" y="330200"/>
                    <a:pt x="115887" y="307056"/>
                    <a:pt x="143240" y="307056"/>
                  </a:cubicBezTo>
                  <a:cubicBezTo>
                    <a:pt x="168488" y="307056"/>
                    <a:pt x="189527" y="328095"/>
                    <a:pt x="189527" y="355449"/>
                  </a:cubicBezTo>
                  <a:moveTo>
                    <a:pt x="369737" y="208764"/>
                  </a:moveTo>
                  <a:lnTo>
                    <a:pt x="369737" y="347829"/>
                  </a:lnTo>
                  <a:moveTo>
                    <a:pt x="331637" y="246865"/>
                  </a:moveTo>
                  <a:lnTo>
                    <a:pt x="369737" y="208765"/>
                  </a:lnTo>
                  <a:lnTo>
                    <a:pt x="407837" y="246865"/>
                  </a:lnTo>
                  <a:moveTo>
                    <a:pt x="433061" y="81509"/>
                  </a:moveTo>
                  <a:cubicBezTo>
                    <a:pt x="433061" y="101093"/>
                    <a:pt x="404711" y="116970"/>
                    <a:pt x="369737" y="116970"/>
                  </a:cubicBezTo>
                  <a:cubicBezTo>
                    <a:pt x="334763" y="116970"/>
                    <a:pt x="306413" y="101093"/>
                    <a:pt x="306413" y="81509"/>
                  </a:cubicBezTo>
                </a:path>
              </a:pathLst>
            </a:custGeom>
            <a:noFill/>
            <a:ln w="19050" cap="rnd">
              <a:solidFill>
                <a:srgbClr val="A6DA3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7033DAC6-1255-6E9B-82BF-F9472DD098AC}"/>
                </a:ext>
              </a:extLst>
            </p:cNvPr>
            <p:cNvSpPr/>
            <p:nvPr/>
          </p:nvSpPr>
          <p:spPr>
            <a:xfrm>
              <a:off x="6713895" y="2609402"/>
              <a:ext cx="438150" cy="438169"/>
            </a:xfrm>
            <a:custGeom>
              <a:avLst/>
              <a:gdLst>
                <a:gd name="connsiteX0" fmla="*/ 247993 w 438150"/>
                <a:gd name="connsiteY0" fmla="*/ 438318 h 438169"/>
                <a:gd name="connsiteX1" fmla="*/ 19393 w 438150"/>
                <a:gd name="connsiteY1" fmla="*/ 438318 h 438169"/>
                <a:gd name="connsiteX2" fmla="*/ 343 w 438150"/>
                <a:gd name="connsiteY2" fmla="*/ 419268 h 438169"/>
                <a:gd name="connsiteX3" fmla="*/ 343 w 438150"/>
                <a:gd name="connsiteY3" fmla="*/ 19218 h 438169"/>
                <a:gd name="connsiteX4" fmla="*/ 19393 w 438150"/>
                <a:gd name="connsiteY4" fmla="*/ 168 h 438169"/>
                <a:gd name="connsiteX5" fmla="*/ 272625 w 438150"/>
                <a:gd name="connsiteY5" fmla="*/ 168 h 438169"/>
                <a:gd name="connsiteX6" fmla="*/ 286093 w 438150"/>
                <a:gd name="connsiteY6" fmla="*/ 5769 h 438169"/>
                <a:gd name="connsiteX7" fmla="*/ 356712 w 438150"/>
                <a:gd name="connsiteY7" fmla="*/ 76368 h 438169"/>
                <a:gd name="connsiteX8" fmla="*/ 362293 w 438150"/>
                <a:gd name="connsiteY8" fmla="*/ 89836 h 438169"/>
                <a:gd name="connsiteX9" fmla="*/ 362293 w 438150"/>
                <a:gd name="connsiteY9" fmla="*/ 171618 h 438169"/>
                <a:gd name="connsiteX10" fmla="*/ 171793 w 438150"/>
                <a:gd name="connsiteY10" fmla="*/ 285918 h 438169"/>
                <a:gd name="connsiteX11" fmla="*/ 76543 w 438150"/>
                <a:gd name="connsiteY11" fmla="*/ 190668 h 438169"/>
                <a:gd name="connsiteX12" fmla="*/ 171793 w 438150"/>
                <a:gd name="connsiteY12" fmla="*/ 95418 h 438169"/>
                <a:gd name="connsiteX13" fmla="*/ 267043 w 438150"/>
                <a:gd name="connsiteY13" fmla="*/ 190668 h 438169"/>
                <a:gd name="connsiteX14" fmla="*/ 171793 w 438150"/>
                <a:gd name="connsiteY14" fmla="*/ 133537 h 438169"/>
                <a:gd name="connsiteX15" fmla="*/ 171793 w 438150"/>
                <a:gd name="connsiteY15" fmla="*/ 190687 h 438169"/>
                <a:gd name="connsiteX16" fmla="*/ 209893 w 438150"/>
                <a:gd name="connsiteY16" fmla="*/ 190687 h 438169"/>
                <a:gd name="connsiteX17" fmla="*/ 228943 w 438150"/>
                <a:gd name="connsiteY17" fmla="*/ 315064 h 438169"/>
                <a:gd name="connsiteX18" fmla="*/ 315221 w 438150"/>
                <a:gd name="connsiteY18" fmla="*/ 401342 h 438169"/>
                <a:gd name="connsiteX19" fmla="*/ 401498 w 438150"/>
                <a:gd name="connsiteY19" fmla="*/ 315064 h 438169"/>
                <a:gd name="connsiteX20" fmla="*/ 315221 w 438150"/>
                <a:gd name="connsiteY20" fmla="*/ 228787 h 438169"/>
                <a:gd name="connsiteX21" fmla="*/ 228943 w 438150"/>
                <a:gd name="connsiteY21" fmla="*/ 315064 h 438169"/>
                <a:gd name="connsiteX22" fmla="*/ 438493 w 438150"/>
                <a:gd name="connsiteY22" fmla="*/ 438337 h 438169"/>
                <a:gd name="connsiteX23" fmla="*/ 376619 w 438150"/>
                <a:gd name="connsiteY23" fmla="*/ 376463 h 43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8150" h="438169">
                  <a:moveTo>
                    <a:pt x="247993" y="438318"/>
                  </a:moveTo>
                  <a:lnTo>
                    <a:pt x="19393" y="438318"/>
                  </a:lnTo>
                  <a:cubicBezTo>
                    <a:pt x="8872" y="438318"/>
                    <a:pt x="343" y="429789"/>
                    <a:pt x="343" y="419268"/>
                  </a:cubicBezTo>
                  <a:lnTo>
                    <a:pt x="343" y="19218"/>
                  </a:lnTo>
                  <a:cubicBezTo>
                    <a:pt x="343" y="8697"/>
                    <a:pt x="8872" y="168"/>
                    <a:pt x="19393" y="168"/>
                  </a:cubicBezTo>
                  <a:lnTo>
                    <a:pt x="272625" y="168"/>
                  </a:lnTo>
                  <a:cubicBezTo>
                    <a:pt x="277680" y="174"/>
                    <a:pt x="282524" y="2189"/>
                    <a:pt x="286093" y="5769"/>
                  </a:cubicBezTo>
                  <a:lnTo>
                    <a:pt x="356712" y="76368"/>
                  </a:lnTo>
                  <a:cubicBezTo>
                    <a:pt x="360285" y="79940"/>
                    <a:pt x="362292" y="84784"/>
                    <a:pt x="362293" y="89836"/>
                  </a:cubicBezTo>
                  <a:lnTo>
                    <a:pt x="362293" y="171618"/>
                  </a:lnTo>
                  <a:moveTo>
                    <a:pt x="171793" y="285918"/>
                  </a:moveTo>
                  <a:cubicBezTo>
                    <a:pt x="119189" y="285918"/>
                    <a:pt x="76543" y="243274"/>
                    <a:pt x="76543" y="190668"/>
                  </a:cubicBezTo>
                  <a:cubicBezTo>
                    <a:pt x="76543" y="138063"/>
                    <a:pt x="119189" y="95418"/>
                    <a:pt x="171793" y="95418"/>
                  </a:cubicBezTo>
                  <a:cubicBezTo>
                    <a:pt x="224399" y="95418"/>
                    <a:pt x="267043" y="138063"/>
                    <a:pt x="267043" y="190668"/>
                  </a:cubicBezTo>
                  <a:moveTo>
                    <a:pt x="171793" y="133537"/>
                  </a:moveTo>
                  <a:lnTo>
                    <a:pt x="171793" y="190687"/>
                  </a:lnTo>
                  <a:lnTo>
                    <a:pt x="209893" y="190687"/>
                  </a:lnTo>
                  <a:moveTo>
                    <a:pt x="228943" y="315064"/>
                  </a:moveTo>
                  <a:cubicBezTo>
                    <a:pt x="228943" y="362714"/>
                    <a:pt x="267571" y="401342"/>
                    <a:pt x="315221" y="401342"/>
                  </a:cubicBezTo>
                  <a:cubicBezTo>
                    <a:pt x="362871" y="401342"/>
                    <a:pt x="401498" y="362714"/>
                    <a:pt x="401498" y="315064"/>
                  </a:cubicBezTo>
                  <a:cubicBezTo>
                    <a:pt x="401498" y="267415"/>
                    <a:pt x="362871" y="228787"/>
                    <a:pt x="315221" y="228787"/>
                  </a:cubicBezTo>
                  <a:cubicBezTo>
                    <a:pt x="267571" y="228787"/>
                    <a:pt x="228943" y="267415"/>
                    <a:pt x="228943" y="315064"/>
                  </a:cubicBezTo>
                  <a:close/>
                  <a:moveTo>
                    <a:pt x="438493" y="438337"/>
                  </a:moveTo>
                  <a:lnTo>
                    <a:pt x="376619" y="376463"/>
                  </a:lnTo>
                </a:path>
              </a:pathLst>
            </a:custGeom>
            <a:noFill/>
            <a:ln w="19050" cap="rnd">
              <a:solidFill>
                <a:srgbClr val="1AC3FB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3192C85D-3BB4-1472-BB01-D72A503B9F75}"/>
                </a:ext>
              </a:extLst>
            </p:cNvPr>
            <p:cNvSpPr/>
            <p:nvPr/>
          </p:nvSpPr>
          <p:spPr>
            <a:xfrm>
              <a:off x="5791266" y="3014624"/>
              <a:ext cx="600075" cy="600074"/>
            </a:xfrm>
            <a:custGeom>
              <a:avLst/>
              <a:gdLst>
                <a:gd name="connsiteX0" fmla="*/ 285993 w 600075"/>
                <a:gd name="connsiteY0" fmla="*/ 543132 h 600074"/>
                <a:gd name="connsiteX1" fmla="*/ 314568 w 600075"/>
                <a:gd name="connsiteY1" fmla="*/ 543132 h 600074"/>
                <a:gd name="connsiteX2" fmla="*/ 471731 w 600075"/>
                <a:gd name="connsiteY2" fmla="*/ 371682 h 600074"/>
                <a:gd name="connsiteX3" fmla="*/ 300281 w 600075"/>
                <a:gd name="connsiteY3" fmla="*/ 200232 h 600074"/>
                <a:gd name="connsiteX4" fmla="*/ 128831 w 600075"/>
                <a:gd name="connsiteY4" fmla="*/ 371682 h 600074"/>
                <a:gd name="connsiteX5" fmla="*/ 128831 w 600075"/>
                <a:gd name="connsiteY5" fmla="*/ 428832 h 600074"/>
                <a:gd name="connsiteX6" fmla="*/ 300281 w 600075"/>
                <a:gd name="connsiteY6" fmla="*/ 600282 h 600074"/>
                <a:gd name="connsiteX7" fmla="*/ 471731 w 600075"/>
                <a:gd name="connsiteY7" fmla="*/ 428832 h 600074"/>
                <a:gd name="connsiteX8" fmla="*/ 128831 w 600075"/>
                <a:gd name="connsiteY8" fmla="*/ 371139 h 600074"/>
                <a:gd name="connsiteX9" fmla="*/ 228843 w 600075"/>
                <a:gd name="connsiteY9" fmla="*/ 271670 h 600074"/>
                <a:gd name="connsiteX10" fmla="*/ 414581 w 600075"/>
                <a:gd name="connsiteY10" fmla="*/ 371682 h 600074"/>
                <a:gd name="connsiteX11" fmla="*/ 471731 w 600075"/>
                <a:gd name="connsiteY11" fmla="*/ 371682 h 600074"/>
                <a:gd name="connsiteX12" fmla="*/ 128831 w 600075"/>
                <a:gd name="connsiteY12" fmla="*/ 437004 h 600074"/>
                <a:gd name="connsiteX13" fmla="*/ 212184 w 600075"/>
                <a:gd name="connsiteY13" fmla="*/ 485982 h 600074"/>
                <a:gd name="connsiteX14" fmla="*/ 271706 w 600075"/>
                <a:gd name="connsiteY14" fmla="*/ 437004 h 600074"/>
                <a:gd name="connsiteX15" fmla="*/ 212184 w 600075"/>
                <a:gd name="connsiteY15" fmla="*/ 400257 h 600074"/>
                <a:gd name="connsiteX16" fmla="*/ 128831 w 600075"/>
                <a:gd name="connsiteY16" fmla="*/ 437004 h 600074"/>
                <a:gd name="connsiteX17" fmla="*/ 471731 w 600075"/>
                <a:gd name="connsiteY17" fmla="*/ 437004 h 600074"/>
                <a:gd name="connsiteX18" fmla="*/ 388377 w 600075"/>
                <a:gd name="connsiteY18" fmla="*/ 485982 h 600074"/>
                <a:gd name="connsiteX19" fmla="*/ 328856 w 600075"/>
                <a:gd name="connsiteY19" fmla="*/ 437004 h 600074"/>
                <a:gd name="connsiteX20" fmla="*/ 388377 w 600075"/>
                <a:gd name="connsiteY20" fmla="*/ 400257 h 600074"/>
                <a:gd name="connsiteX21" fmla="*/ 471731 w 600075"/>
                <a:gd name="connsiteY21" fmla="*/ 437004 h 600074"/>
                <a:gd name="connsiteX22" fmla="*/ 328856 w 600075"/>
                <a:gd name="connsiteY22" fmla="*/ 428832 h 600074"/>
                <a:gd name="connsiteX23" fmla="*/ 271706 w 600075"/>
                <a:gd name="connsiteY23" fmla="*/ 428832 h 600074"/>
                <a:gd name="connsiteX24" fmla="*/ 543168 w 600075"/>
                <a:gd name="connsiteY24" fmla="*/ 207 h 600074"/>
                <a:gd name="connsiteX25" fmla="*/ 557456 w 600075"/>
                <a:gd name="connsiteY25" fmla="*/ 207 h 600074"/>
                <a:gd name="connsiteX26" fmla="*/ 571743 w 600075"/>
                <a:gd name="connsiteY26" fmla="*/ 14494 h 600074"/>
                <a:gd name="connsiteX27" fmla="*/ 571743 w 600075"/>
                <a:gd name="connsiteY27" fmla="*/ 114507 h 600074"/>
                <a:gd name="connsiteX28" fmla="*/ 543168 w 600075"/>
                <a:gd name="connsiteY28" fmla="*/ 114507 h 600074"/>
                <a:gd name="connsiteX29" fmla="*/ 600318 w 600075"/>
                <a:gd name="connsiteY29" fmla="*/ 114507 h 600074"/>
                <a:gd name="connsiteX30" fmla="*/ 543168 w 600075"/>
                <a:gd name="connsiteY30" fmla="*/ 200232 h 600074"/>
                <a:gd name="connsiteX31" fmla="*/ 557456 w 600075"/>
                <a:gd name="connsiteY31" fmla="*/ 200232 h 600074"/>
                <a:gd name="connsiteX32" fmla="*/ 571743 w 600075"/>
                <a:gd name="connsiteY32" fmla="*/ 214520 h 600074"/>
                <a:gd name="connsiteX33" fmla="*/ 571743 w 600075"/>
                <a:gd name="connsiteY33" fmla="*/ 314532 h 600074"/>
                <a:gd name="connsiteX34" fmla="*/ 543168 w 600075"/>
                <a:gd name="connsiteY34" fmla="*/ 314532 h 600074"/>
                <a:gd name="connsiteX35" fmla="*/ 600318 w 600075"/>
                <a:gd name="connsiteY35" fmla="*/ 314532 h 600074"/>
                <a:gd name="connsiteX36" fmla="*/ 243 w 600075"/>
                <a:gd name="connsiteY36" fmla="*/ 207 h 600074"/>
                <a:gd name="connsiteX37" fmla="*/ 14531 w 600075"/>
                <a:gd name="connsiteY37" fmla="*/ 207 h 600074"/>
                <a:gd name="connsiteX38" fmla="*/ 28818 w 600075"/>
                <a:gd name="connsiteY38" fmla="*/ 14494 h 600074"/>
                <a:gd name="connsiteX39" fmla="*/ 28818 w 600075"/>
                <a:gd name="connsiteY39" fmla="*/ 114507 h 600074"/>
                <a:gd name="connsiteX40" fmla="*/ 243 w 600075"/>
                <a:gd name="connsiteY40" fmla="*/ 114507 h 600074"/>
                <a:gd name="connsiteX41" fmla="*/ 57393 w 600075"/>
                <a:gd name="connsiteY41" fmla="*/ 114507 h 600074"/>
                <a:gd name="connsiteX42" fmla="*/ 243 w 600075"/>
                <a:gd name="connsiteY42" fmla="*/ 428832 h 600074"/>
                <a:gd name="connsiteX43" fmla="*/ 14531 w 600075"/>
                <a:gd name="connsiteY43" fmla="*/ 428832 h 600074"/>
                <a:gd name="connsiteX44" fmla="*/ 28818 w 600075"/>
                <a:gd name="connsiteY44" fmla="*/ 443120 h 600074"/>
                <a:gd name="connsiteX45" fmla="*/ 28818 w 600075"/>
                <a:gd name="connsiteY45" fmla="*/ 543132 h 600074"/>
                <a:gd name="connsiteX46" fmla="*/ 243 w 600075"/>
                <a:gd name="connsiteY46" fmla="*/ 543132 h 600074"/>
                <a:gd name="connsiteX47" fmla="*/ 57393 w 600075"/>
                <a:gd name="connsiteY47" fmla="*/ 543132 h 600074"/>
                <a:gd name="connsiteX48" fmla="*/ 428868 w 600075"/>
                <a:gd name="connsiteY48" fmla="*/ 85932 h 600074"/>
                <a:gd name="connsiteX49" fmla="*/ 400293 w 600075"/>
                <a:gd name="connsiteY49" fmla="*/ 114507 h 600074"/>
                <a:gd name="connsiteX50" fmla="*/ 371718 w 600075"/>
                <a:gd name="connsiteY50" fmla="*/ 85932 h 600074"/>
                <a:gd name="connsiteX51" fmla="*/ 371718 w 600075"/>
                <a:gd name="connsiteY51" fmla="*/ 28782 h 600074"/>
                <a:gd name="connsiteX52" fmla="*/ 400293 w 600075"/>
                <a:gd name="connsiteY52" fmla="*/ 207 h 600074"/>
                <a:gd name="connsiteX53" fmla="*/ 428868 w 600075"/>
                <a:gd name="connsiteY53" fmla="*/ 28782 h 600074"/>
                <a:gd name="connsiteX54" fmla="*/ 600318 w 600075"/>
                <a:gd name="connsiteY54" fmla="*/ 514557 h 600074"/>
                <a:gd name="connsiteX55" fmla="*/ 571743 w 600075"/>
                <a:gd name="connsiteY55" fmla="*/ 543132 h 600074"/>
                <a:gd name="connsiteX56" fmla="*/ 543168 w 600075"/>
                <a:gd name="connsiteY56" fmla="*/ 514557 h 600074"/>
                <a:gd name="connsiteX57" fmla="*/ 543168 w 600075"/>
                <a:gd name="connsiteY57" fmla="*/ 457407 h 600074"/>
                <a:gd name="connsiteX58" fmla="*/ 571743 w 600075"/>
                <a:gd name="connsiteY58" fmla="*/ 428832 h 600074"/>
                <a:gd name="connsiteX59" fmla="*/ 600318 w 600075"/>
                <a:gd name="connsiteY59" fmla="*/ 457407 h 600074"/>
                <a:gd name="connsiteX60" fmla="*/ 228843 w 600075"/>
                <a:gd name="connsiteY60" fmla="*/ 85932 h 600074"/>
                <a:gd name="connsiteX61" fmla="*/ 200268 w 600075"/>
                <a:gd name="connsiteY61" fmla="*/ 114507 h 600074"/>
                <a:gd name="connsiteX62" fmla="*/ 171693 w 600075"/>
                <a:gd name="connsiteY62" fmla="*/ 85932 h 600074"/>
                <a:gd name="connsiteX63" fmla="*/ 171693 w 600075"/>
                <a:gd name="connsiteY63" fmla="*/ 28782 h 600074"/>
                <a:gd name="connsiteX64" fmla="*/ 200268 w 600075"/>
                <a:gd name="connsiteY64" fmla="*/ 207 h 600074"/>
                <a:gd name="connsiteX65" fmla="*/ 228843 w 600075"/>
                <a:gd name="connsiteY65" fmla="*/ 28782 h 600074"/>
                <a:gd name="connsiteX66" fmla="*/ 57393 w 600075"/>
                <a:gd name="connsiteY66" fmla="*/ 285957 h 600074"/>
                <a:gd name="connsiteX67" fmla="*/ 28818 w 600075"/>
                <a:gd name="connsiteY67" fmla="*/ 314532 h 600074"/>
                <a:gd name="connsiteX68" fmla="*/ 243 w 600075"/>
                <a:gd name="connsiteY68" fmla="*/ 285957 h 600074"/>
                <a:gd name="connsiteX69" fmla="*/ 243 w 600075"/>
                <a:gd name="connsiteY69" fmla="*/ 228807 h 600074"/>
                <a:gd name="connsiteX70" fmla="*/ 28818 w 600075"/>
                <a:gd name="connsiteY70" fmla="*/ 200232 h 600074"/>
                <a:gd name="connsiteX71" fmla="*/ 57393 w 600075"/>
                <a:gd name="connsiteY71" fmla="*/ 228807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0075" h="600074">
                  <a:moveTo>
                    <a:pt x="285993" y="543132"/>
                  </a:moveTo>
                  <a:lnTo>
                    <a:pt x="314568" y="543132"/>
                  </a:lnTo>
                  <a:moveTo>
                    <a:pt x="471731" y="371682"/>
                  </a:moveTo>
                  <a:cubicBezTo>
                    <a:pt x="471731" y="276993"/>
                    <a:pt x="394970" y="200232"/>
                    <a:pt x="300281" y="200232"/>
                  </a:cubicBezTo>
                  <a:cubicBezTo>
                    <a:pt x="205592" y="200232"/>
                    <a:pt x="128831" y="276993"/>
                    <a:pt x="128831" y="371682"/>
                  </a:cubicBezTo>
                  <a:lnTo>
                    <a:pt x="128831" y="428832"/>
                  </a:lnTo>
                  <a:cubicBezTo>
                    <a:pt x="128831" y="523521"/>
                    <a:pt x="205592" y="600282"/>
                    <a:pt x="300281" y="600282"/>
                  </a:cubicBezTo>
                  <a:cubicBezTo>
                    <a:pt x="394970" y="600282"/>
                    <a:pt x="471731" y="523521"/>
                    <a:pt x="471731" y="428832"/>
                  </a:cubicBezTo>
                  <a:close/>
                  <a:moveTo>
                    <a:pt x="128831" y="371139"/>
                  </a:moveTo>
                  <a:cubicBezTo>
                    <a:pt x="165635" y="367967"/>
                    <a:pt x="228843" y="328820"/>
                    <a:pt x="228843" y="271670"/>
                  </a:cubicBezTo>
                  <a:cubicBezTo>
                    <a:pt x="271706" y="343107"/>
                    <a:pt x="328856" y="371682"/>
                    <a:pt x="414581" y="371682"/>
                  </a:cubicBezTo>
                  <a:lnTo>
                    <a:pt x="471731" y="371682"/>
                  </a:lnTo>
                  <a:moveTo>
                    <a:pt x="128831" y="437004"/>
                  </a:moveTo>
                  <a:cubicBezTo>
                    <a:pt x="128831" y="464036"/>
                    <a:pt x="179294" y="485982"/>
                    <a:pt x="212184" y="485982"/>
                  </a:cubicBezTo>
                  <a:cubicBezTo>
                    <a:pt x="242053" y="488596"/>
                    <a:pt x="268519" y="466819"/>
                    <a:pt x="271706" y="437004"/>
                  </a:cubicBezTo>
                  <a:cubicBezTo>
                    <a:pt x="271706" y="409944"/>
                    <a:pt x="245045" y="400257"/>
                    <a:pt x="212184" y="400257"/>
                  </a:cubicBezTo>
                  <a:cubicBezTo>
                    <a:pt x="179323" y="400257"/>
                    <a:pt x="128831" y="409944"/>
                    <a:pt x="128831" y="437004"/>
                  </a:cubicBezTo>
                  <a:close/>
                  <a:moveTo>
                    <a:pt x="471731" y="437004"/>
                  </a:moveTo>
                  <a:cubicBezTo>
                    <a:pt x="471731" y="464036"/>
                    <a:pt x="421267" y="485982"/>
                    <a:pt x="388377" y="485982"/>
                  </a:cubicBezTo>
                  <a:cubicBezTo>
                    <a:pt x="358508" y="488596"/>
                    <a:pt x="332042" y="466819"/>
                    <a:pt x="328856" y="437004"/>
                  </a:cubicBezTo>
                  <a:cubicBezTo>
                    <a:pt x="328856" y="409944"/>
                    <a:pt x="355516" y="400257"/>
                    <a:pt x="388377" y="400257"/>
                  </a:cubicBezTo>
                  <a:cubicBezTo>
                    <a:pt x="421239" y="400257"/>
                    <a:pt x="471731" y="409944"/>
                    <a:pt x="471731" y="437004"/>
                  </a:cubicBezTo>
                  <a:close/>
                  <a:moveTo>
                    <a:pt x="328856" y="428832"/>
                  </a:moveTo>
                  <a:lnTo>
                    <a:pt x="271706" y="428832"/>
                  </a:lnTo>
                  <a:moveTo>
                    <a:pt x="543168" y="207"/>
                  </a:moveTo>
                  <a:lnTo>
                    <a:pt x="557456" y="207"/>
                  </a:lnTo>
                  <a:cubicBezTo>
                    <a:pt x="565346" y="207"/>
                    <a:pt x="571743" y="6604"/>
                    <a:pt x="571743" y="14494"/>
                  </a:cubicBezTo>
                  <a:lnTo>
                    <a:pt x="571743" y="114507"/>
                  </a:lnTo>
                  <a:moveTo>
                    <a:pt x="543168" y="114507"/>
                  </a:moveTo>
                  <a:lnTo>
                    <a:pt x="600318" y="114507"/>
                  </a:lnTo>
                  <a:moveTo>
                    <a:pt x="543168" y="200232"/>
                  </a:moveTo>
                  <a:lnTo>
                    <a:pt x="557456" y="200232"/>
                  </a:lnTo>
                  <a:cubicBezTo>
                    <a:pt x="565346" y="200232"/>
                    <a:pt x="571743" y="206629"/>
                    <a:pt x="571743" y="214520"/>
                  </a:cubicBezTo>
                  <a:lnTo>
                    <a:pt x="571743" y="314532"/>
                  </a:lnTo>
                  <a:moveTo>
                    <a:pt x="543168" y="314532"/>
                  </a:moveTo>
                  <a:lnTo>
                    <a:pt x="600318" y="314532"/>
                  </a:lnTo>
                  <a:moveTo>
                    <a:pt x="243" y="207"/>
                  </a:moveTo>
                  <a:lnTo>
                    <a:pt x="14531" y="207"/>
                  </a:lnTo>
                  <a:cubicBezTo>
                    <a:pt x="22421" y="207"/>
                    <a:pt x="28818" y="6604"/>
                    <a:pt x="28818" y="14494"/>
                  </a:cubicBezTo>
                  <a:lnTo>
                    <a:pt x="28818" y="114507"/>
                  </a:lnTo>
                  <a:moveTo>
                    <a:pt x="243" y="114507"/>
                  </a:moveTo>
                  <a:lnTo>
                    <a:pt x="57393" y="114507"/>
                  </a:lnTo>
                  <a:moveTo>
                    <a:pt x="243" y="428832"/>
                  </a:moveTo>
                  <a:lnTo>
                    <a:pt x="14531" y="428832"/>
                  </a:lnTo>
                  <a:cubicBezTo>
                    <a:pt x="22421" y="428832"/>
                    <a:pt x="28818" y="435229"/>
                    <a:pt x="28818" y="443120"/>
                  </a:cubicBezTo>
                  <a:lnTo>
                    <a:pt x="28818" y="543132"/>
                  </a:lnTo>
                  <a:moveTo>
                    <a:pt x="243" y="543132"/>
                  </a:moveTo>
                  <a:lnTo>
                    <a:pt x="57393" y="543132"/>
                  </a:lnTo>
                  <a:moveTo>
                    <a:pt x="428868" y="85932"/>
                  </a:moveTo>
                  <a:cubicBezTo>
                    <a:pt x="428868" y="101714"/>
                    <a:pt x="416075" y="114507"/>
                    <a:pt x="400293" y="114507"/>
                  </a:cubicBezTo>
                  <a:cubicBezTo>
                    <a:pt x="384511" y="114507"/>
                    <a:pt x="371718" y="101714"/>
                    <a:pt x="371718" y="85932"/>
                  </a:cubicBezTo>
                  <a:lnTo>
                    <a:pt x="371718" y="28782"/>
                  </a:lnTo>
                  <a:cubicBezTo>
                    <a:pt x="371718" y="13000"/>
                    <a:pt x="384511" y="207"/>
                    <a:pt x="400293" y="207"/>
                  </a:cubicBezTo>
                  <a:cubicBezTo>
                    <a:pt x="416075" y="207"/>
                    <a:pt x="428868" y="13000"/>
                    <a:pt x="428868" y="28782"/>
                  </a:cubicBezTo>
                  <a:close/>
                  <a:moveTo>
                    <a:pt x="600318" y="514557"/>
                  </a:moveTo>
                  <a:cubicBezTo>
                    <a:pt x="600318" y="530339"/>
                    <a:pt x="587525" y="543132"/>
                    <a:pt x="571743" y="543132"/>
                  </a:cubicBezTo>
                  <a:cubicBezTo>
                    <a:pt x="555961" y="543132"/>
                    <a:pt x="543168" y="530339"/>
                    <a:pt x="543168" y="514557"/>
                  </a:cubicBezTo>
                  <a:lnTo>
                    <a:pt x="543168" y="457407"/>
                  </a:lnTo>
                  <a:cubicBezTo>
                    <a:pt x="543168" y="441625"/>
                    <a:pt x="555961" y="428832"/>
                    <a:pt x="571743" y="428832"/>
                  </a:cubicBezTo>
                  <a:cubicBezTo>
                    <a:pt x="587525" y="428832"/>
                    <a:pt x="600318" y="441625"/>
                    <a:pt x="600318" y="457407"/>
                  </a:cubicBezTo>
                  <a:close/>
                  <a:moveTo>
                    <a:pt x="228843" y="85932"/>
                  </a:moveTo>
                  <a:cubicBezTo>
                    <a:pt x="228843" y="101714"/>
                    <a:pt x="216050" y="114507"/>
                    <a:pt x="200268" y="114507"/>
                  </a:cubicBezTo>
                  <a:cubicBezTo>
                    <a:pt x="184486" y="114507"/>
                    <a:pt x="171693" y="101714"/>
                    <a:pt x="171693" y="85932"/>
                  </a:cubicBezTo>
                  <a:lnTo>
                    <a:pt x="171693" y="28782"/>
                  </a:lnTo>
                  <a:cubicBezTo>
                    <a:pt x="171693" y="13000"/>
                    <a:pt x="184486" y="207"/>
                    <a:pt x="200268" y="207"/>
                  </a:cubicBezTo>
                  <a:cubicBezTo>
                    <a:pt x="216050" y="207"/>
                    <a:pt x="228843" y="13000"/>
                    <a:pt x="228843" y="28782"/>
                  </a:cubicBezTo>
                  <a:close/>
                  <a:moveTo>
                    <a:pt x="57393" y="285957"/>
                  </a:moveTo>
                  <a:cubicBezTo>
                    <a:pt x="57393" y="301739"/>
                    <a:pt x="44600" y="314532"/>
                    <a:pt x="28818" y="314532"/>
                  </a:cubicBezTo>
                  <a:cubicBezTo>
                    <a:pt x="13036" y="314532"/>
                    <a:pt x="243" y="301739"/>
                    <a:pt x="243" y="285957"/>
                  </a:cubicBezTo>
                  <a:lnTo>
                    <a:pt x="243" y="228807"/>
                  </a:lnTo>
                  <a:cubicBezTo>
                    <a:pt x="243" y="213025"/>
                    <a:pt x="13036" y="200232"/>
                    <a:pt x="28818" y="200232"/>
                  </a:cubicBezTo>
                  <a:cubicBezTo>
                    <a:pt x="44600" y="200232"/>
                    <a:pt x="57393" y="213025"/>
                    <a:pt x="57393" y="228807"/>
                  </a:cubicBezTo>
                  <a:close/>
                </a:path>
              </a:pathLst>
            </a:custGeom>
            <a:noFill/>
            <a:ln w="19050" cap="rnd">
              <a:solidFill>
                <a:srgbClr val="B7B7B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C0515208-A3A1-58DD-8BB8-0608B1FD40F6}"/>
                </a:ext>
              </a:extLst>
            </p:cNvPr>
            <p:cNvSpPr/>
            <p:nvPr/>
          </p:nvSpPr>
          <p:spPr>
            <a:xfrm>
              <a:off x="5872228" y="4067123"/>
              <a:ext cx="438150" cy="438334"/>
            </a:xfrm>
            <a:custGeom>
              <a:avLst/>
              <a:gdLst>
                <a:gd name="connsiteX0" fmla="*/ 255 w 438150"/>
                <a:gd name="connsiteY0" fmla="*/ 438656 h 438334"/>
                <a:gd name="connsiteX1" fmla="*/ 133605 w 438150"/>
                <a:gd name="connsiteY1" fmla="*/ 305306 h 438334"/>
                <a:gd name="connsiteX2" fmla="*/ 266955 w 438150"/>
                <a:gd name="connsiteY2" fmla="*/ 438656 h 438334"/>
                <a:gd name="connsiteX3" fmla="*/ 230760 w 438150"/>
                <a:gd name="connsiteY3" fmla="*/ 278541 h 438334"/>
                <a:gd name="connsiteX4" fmla="*/ 215520 w 438150"/>
                <a:gd name="connsiteY4" fmla="*/ 220362 h 438334"/>
                <a:gd name="connsiteX5" fmla="*/ 215520 w 438150"/>
                <a:gd name="connsiteY5" fmla="*/ 196626 h 438334"/>
                <a:gd name="connsiteX6" fmla="*/ 175580 w 438150"/>
                <a:gd name="connsiteY6" fmla="*/ 122938 h 438334"/>
                <a:gd name="connsiteX7" fmla="*/ 91764 w 438150"/>
                <a:gd name="connsiteY7" fmla="*/ 122938 h 438334"/>
                <a:gd name="connsiteX8" fmla="*/ 51823 w 438150"/>
                <a:gd name="connsiteY8" fmla="*/ 196626 h 438334"/>
                <a:gd name="connsiteX9" fmla="*/ 51823 w 438150"/>
                <a:gd name="connsiteY9" fmla="*/ 220419 h 438334"/>
                <a:gd name="connsiteX10" fmla="*/ 36450 w 438150"/>
                <a:gd name="connsiteY10" fmla="*/ 278541 h 438334"/>
                <a:gd name="connsiteX11" fmla="*/ 51690 w 438150"/>
                <a:gd name="connsiteY11" fmla="*/ 210132 h 438334"/>
                <a:gd name="connsiteX12" fmla="*/ 133605 w 438150"/>
                <a:gd name="connsiteY12" fmla="*/ 172604 h 438334"/>
                <a:gd name="connsiteX13" fmla="*/ 215520 w 438150"/>
                <a:gd name="connsiteY13" fmla="*/ 210132 h 438334"/>
                <a:gd name="connsiteX14" fmla="*/ 205747 w 438150"/>
                <a:gd name="connsiteY14" fmla="*/ 209694 h 438334"/>
                <a:gd name="connsiteX15" fmla="*/ 133605 w 438150"/>
                <a:gd name="connsiteY15" fmla="*/ 278596 h 438334"/>
                <a:gd name="connsiteX16" fmla="*/ 61463 w 438150"/>
                <a:gd name="connsiteY16" fmla="*/ 209694 h 438334"/>
                <a:gd name="connsiteX17" fmla="*/ 257049 w 438150"/>
                <a:gd name="connsiteY17" fmla="*/ 220057 h 438334"/>
                <a:gd name="connsiteX18" fmla="*/ 286005 w 438150"/>
                <a:gd name="connsiteY18" fmla="*/ 227677 h 438334"/>
                <a:gd name="connsiteX19" fmla="*/ 286005 w 438150"/>
                <a:gd name="connsiteY19" fmla="*/ 286161 h 438334"/>
                <a:gd name="connsiteX20" fmla="*/ 362205 w 438150"/>
                <a:gd name="connsiteY20" fmla="*/ 220248 h 438334"/>
                <a:gd name="connsiteX21" fmla="*/ 438405 w 438150"/>
                <a:gd name="connsiteY21" fmla="*/ 114711 h 438334"/>
                <a:gd name="connsiteX22" fmla="*/ 314580 w 438150"/>
                <a:gd name="connsiteY22" fmla="*/ 411 h 438334"/>
                <a:gd name="connsiteX23" fmla="*/ 197956 w 438150"/>
                <a:gd name="connsiteY23" fmla="*/ 76611 h 438334"/>
                <a:gd name="connsiteX24" fmla="*/ 262193 w 438150"/>
                <a:gd name="connsiteY24" fmla="*/ 109700 h 438334"/>
                <a:gd name="connsiteX25" fmla="*/ 265565 w 438150"/>
                <a:gd name="connsiteY25" fmla="*/ 111090 h 438334"/>
                <a:gd name="connsiteX26" fmla="*/ 266955 w 438150"/>
                <a:gd name="connsiteY26" fmla="*/ 114463 h 438334"/>
                <a:gd name="connsiteX27" fmla="*/ 266955 w 438150"/>
                <a:gd name="connsiteY27" fmla="*/ 114463 h 438334"/>
                <a:gd name="connsiteX28" fmla="*/ 265565 w 438150"/>
                <a:gd name="connsiteY28" fmla="*/ 117836 h 438334"/>
                <a:gd name="connsiteX29" fmla="*/ 262193 w 438150"/>
                <a:gd name="connsiteY29" fmla="*/ 119225 h 438334"/>
                <a:gd name="connsiteX30" fmla="*/ 262193 w 438150"/>
                <a:gd name="connsiteY30" fmla="*/ 119225 h 438334"/>
                <a:gd name="connsiteX31" fmla="*/ 257430 w 438150"/>
                <a:gd name="connsiteY31" fmla="*/ 114463 h 438334"/>
                <a:gd name="connsiteX32" fmla="*/ 257430 w 438150"/>
                <a:gd name="connsiteY32" fmla="*/ 114463 h 438334"/>
                <a:gd name="connsiteX33" fmla="*/ 262193 w 438150"/>
                <a:gd name="connsiteY33" fmla="*/ 109700 h 438334"/>
                <a:gd name="connsiteX34" fmla="*/ 262193 w 438150"/>
                <a:gd name="connsiteY34" fmla="*/ 109700 h 438334"/>
                <a:gd name="connsiteX35" fmla="*/ 262193 w 438150"/>
                <a:gd name="connsiteY35" fmla="*/ 109700 h 438334"/>
                <a:gd name="connsiteX36" fmla="*/ 314580 w 438150"/>
                <a:gd name="connsiteY36" fmla="*/ 109700 h 438334"/>
                <a:gd name="connsiteX37" fmla="*/ 319343 w 438150"/>
                <a:gd name="connsiteY37" fmla="*/ 114463 h 438334"/>
                <a:gd name="connsiteX38" fmla="*/ 319343 w 438150"/>
                <a:gd name="connsiteY38" fmla="*/ 114463 h 438334"/>
                <a:gd name="connsiteX39" fmla="*/ 314580 w 438150"/>
                <a:gd name="connsiteY39" fmla="*/ 119225 h 438334"/>
                <a:gd name="connsiteX40" fmla="*/ 314580 w 438150"/>
                <a:gd name="connsiteY40" fmla="*/ 119225 h 438334"/>
                <a:gd name="connsiteX41" fmla="*/ 309818 w 438150"/>
                <a:gd name="connsiteY41" fmla="*/ 114463 h 438334"/>
                <a:gd name="connsiteX42" fmla="*/ 309818 w 438150"/>
                <a:gd name="connsiteY42" fmla="*/ 114463 h 438334"/>
                <a:gd name="connsiteX43" fmla="*/ 314580 w 438150"/>
                <a:gd name="connsiteY43" fmla="*/ 109700 h 438334"/>
                <a:gd name="connsiteX44" fmla="*/ 314580 w 438150"/>
                <a:gd name="connsiteY44" fmla="*/ 109700 h 438334"/>
                <a:gd name="connsiteX45" fmla="*/ 314580 w 438150"/>
                <a:gd name="connsiteY45" fmla="*/ 109700 h 438334"/>
                <a:gd name="connsiteX46" fmla="*/ 366968 w 438150"/>
                <a:gd name="connsiteY46" fmla="*/ 109700 h 438334"/>
                <a:gd name="connsiteX47" fmla="*/ 371730 w 438150"/>
                <a:gd name="connsiteY47" fmla="*/ 114463 h 438334"/>
                <a:gd name="connsiteX48" fmla="*/ 371730 w 438150"/>
                <a:gd name="connsiteY48" fmla="*/ 114463 h 438334"/>
                <a:gd name="connsiteX49" fmla="*/ 366968 w 438150"/>
                <a:gd name="connsiteY49" fmla="*/ 119225 h 438334"/>
                <a:gd name="connsiteX50" fmla="*/ 366968 w 438150"/>
                <a:gd name="connsiteY50" fmla="*/ 119225 h 438334"/>
                <a:gd name="connsiteX51" fmla="*/ 362205 w 438150"/>
                <a:gd name="connsiteY51" fmla="*/ 114463 h 438334"/>
                <a:gd name="connsiteX52" fmla="*/ 362205 w 438150"/>
                <a:gd name="connsiteY52" fmla="*/ 114463 h 438334"/>
                <a:gd name="connsiteX53" fmla="*/ 366968 w 438150"/>
                <a:gd name="connsiteY53" fmla="*/ 109700 h 438334"/>
                <a:gd name="connsiteX54" fmla="*/ 366968 w 438150"/>
                <a:gd name="connsiteY54" fmla="*/ 109700 h 438334"/>
                <a:gd name="connsiteX55" fmla="*/ 366968 w 438150"/>
                <a:gd name="connsiteY55" fmla="*/ 109700 h 43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38150" h="438334">
                  <a:moveTo>
                    <a:pt x="255" y="438656"/>
                  </a:moveTo>
                  <a:cubicBezTo>
                    <a:pt x="255" y="365009"/>
                    <a:pt x="59958" y="305306"/>
                    <a:pt x="133605" y="305306"/>
                  </a:cubicBezTo>
                  <a:cubicBezTo>
                    <a:pt x="207252" y="305306"/>
                    <a:pt x="266955" y="365009"/>
                    <a:pt x="266955" y="438656"/>
                  </a:cubicBezTo>
                  <a:close/>
                  <a:moveTo>
                    <a:pt x="230760" y="278541"/>
                  </a:moveTo>
                  <a:cubicBezTo>
                    <a:pt x="220112" y="261050"/>
                    <a:pt x="214814" y="240826"/>
                    <a:pt x="215520" y="220362"/>
                  </a:cubicBezTo>
                  <a:lnTo>
                    <a:pt x="215520" y="196626"/>
                  </a:lnTo>
                  <a:cubicBezTo>
                    <a:pt x="216733" y="166596"/>
                    <a:pt x="201403" y="138314"/>
                    <a:pt x="175580" y="122938"/>
                  </a:cubicBezTo>
                  <a:cubicBezTo>
                    <a:pt x="149757" y="107562"/>
                    <a:pt x="117587" y="107562"/>
                    <a:pt x="91764" y="122938"/>
                  </a:cubicBezTo>
                  <a:cubicBezTo>
                    <a:pt x="65940" y="138314"/>
                    <a:pt x="50611" y="166596"/>
                    <a:pt x="51823" y="196626"/>
                  </a:cubicBezTo>
                  <a:lnTo>
                    <a:pt x="51823" y="220419"/>
                  </a:lnTo>
                  <a:cubicBezTo>
                    <a:pt x="52466" y="240877"/>
                    <a:pt x="47124" y="261077"/>
                    <a:pt x="36450" y="278541"/>
                  </a:cubicBezTo>
                  <a:moveTo>
                    <a:pt x="51690" y="210132"/>
                  </a:moveTo>
                  <a:cubicBezTo>
                    <a:pt x="83147" y="210103"/>
                    <a:pt x="113041" y="196408"/>
                    <a:pt x="133605" y="172604"/>
                  </a:cubicBezTo>
                  <a:cubicBezTo>
                    <a:pt x="154163" y="196417"/>
                    <a:pt x="184060" y="210114"/>
                    <a:pt x="215520" y="210132"/>
                  </a:cubicBezTo>
                  <a:moveTo>
                    <a:pt x="205747" y="209694"/>
                  </a:moveTo>
                  <a:cubicBezTo>
                    <a:pt x="203975" y="248249"/>
                    <a:pt x="172200" y="278596"/>
                    <a:pt x="133605" y="278596"/>
                  </a:cubicBezTo>
                  <a:cubicBezTo>
                    <a:pt x="95010" y="278596"/>
                    <a:pt x="63235" y="248249"/>
                    <a:pt x="61463" y="209694"/>
                  </a:cubicBezTo>
                  <a:moveTo>
                    <a:pt x="257049" y="220057"/>
                  </a:moveTo>
                  <a:cubicBezTo>
                    <a:pt x="266374" y="223708"/>
                    <a:pt x="276091" y="226265"/>
                    <a:pt x="286005" y="227677"/>
                  </a:cubicBezTo>
                  <a:lnTo>
                    <a:pt x="286005" y="286161"/>
                  </a:lnTo>
                  <a:cubicBezTo>
                    <a:pt x="295530" y="276636"/>
                    <a:pt x="352680" y="229011"/>
                    <a:pt x="362205" y="220248"/>
                  </a:cubicBezTo>
                  <a:cubicBezTo>
                    <a:pt x="407057" y="204308"/>
                    <a:pt x="437387" y="162300"/>
                    <a:pt x="438405" y="114711"/>
                  </a:cubicBezTo>
                  <a:cubicBezTo>
                    <a:pt x="435671" y="49001"/>
                    <a:pt x="380297" y="-2114"/>
                    <a:pt x="314580" y="411"/>
                  </a:cubicBezTo>
                  <a:cubicBezTo>
                    <a:pt x="263719" y="-642"/>
                    <a:pt x="217419" y="29609"/>
                    <a:pt x="197956" y="76611"/>
                  </a:cubicBezTo>
                  <a:moveTo>
                    <a:pt x="262193" y="109700"/>
                  </a:moveTo>
                  <a:cubicBezTo>
                    <a:pt x="263457" y="109696"/>
                    <a:pt x="264672" y="110196"/>
                    <a:pt x="265565" y="111090"/>
                  </a:cubicBezTo>
                  <a:cubicBezTo>
                    <a:pt x="266460" y="111984"/>
                    <a:pt x="266960" y="113198"/>
                    <a:pt x="266955" y="114463"/>
                  </a:cubicBezTo>
                  <a:lnTo>
                    <a:pt x="266955" y="114463"/>
                  </a:lnTo>
                  <a:cubicBezTo>
                    <a:pt x="266960" y="115728"/>
                    <a:pt x="266460" y="116942"/>
                    <a:pt x="265565" y="117836"/>
                  </a:cubicBezTo>
                  <a:cubicBezTo>
                    <a:pt x="264672" y="118730"/>
                    <a:pt x="263457" y="119230"/>
                    <a:pt x="262193" y="119225"/>
                  </a:cubicBezTo>
                  <a:lnTo>
                    <a:pt x="262193" y="119225"/>
                  </a:lnTo>
                  <a:cubicBezTo>
                    <a:pt x="259563" y="119225"/>
                    <a:pt x="257430" y="117093"/>
                    <a:pt x="257430" y="114463"/>
                  </a:cubicBezTo>
                  <a:lnTo>
                    <a:pt x="257430" y="114463"/>
                  </a:lnTo>
                  <a:cubicBezTo>
                    <a:pt x="257430" y="111833"/>
                    <a:pt x="259563" y="109700"/>
                    <a:pt x="262193" y="109700"/>
                  </a:cubicBezTo>
                  <a:moveTo>
                    <a:pt x="262193" y="109700"/>
                  </a:moveTo>
                  <a:lnTo>
                    <a:pt x="262193" y="109700"/>
                  </a:lnTo>
                  <a:moveTo>
                    <a:pt x="314580" y="109700"/>
                  </a:moveTo>
                  <a:cubicBezTo>
                    <a:pt x="317210" y="109700"/>
                    <a:pt x="319343" y="111833"/>
                    <a:pt x="319343" y="114463"/>
                  </a:cubicBezTo>
                  <a:lnTo>
                    <a:pt x="319343" y="114463"/>
                  </a:lnTo>
                  <a:cubicBezTo>
                    <a:pt x="319343" y="117093"/>
                    <a:pt x="317210" y="119225"/>
                    <a:pt x="314580" y="119225"/>
                  </a:cubicBezTo>
                  <a:lnTo>
                    <a:pt x="314580" y="119225"/>
                  </a:lnTo>
                  <a:cubicBezTo>
                    <a:pt x="311950" y="119225"/>
                    <a:pt x="309818" y="117093"/>
                    <a:pt x="309818" y="114463"/>
                  </a:cubicBezTo>
                  <a:lnTo>
                    <a:pt x="309818" y="114463"/>
                  </a:lnTo>
                  <a:cubicBezTo>
                    <a:pt x="309818" y="111833"/>
                    <a:pt x="311950" y="109700"/>
                    <a:pt x="314580" y="109700"/>
                  </a:cubicBezTo>
                  <a:moveTo>
                    <a:pt x="314580" y="109700"/>
                  </a:moveTo>
                  <a:lnTo>
                    <a:pt x="314580" y="109700"/>
                  </a:lnTo>
                  <a:moveTo>
                    <a:pt x="366968" y="109700"/>
                  </a:moveTo>
                  <a:cubicBezTo>
                    <a:pt x="369597" y="109700"/>
                    <a:pt x="371730" y="111833"/>
                    <a:pt x="371730" y="114463"/>
                  </a:cubicBezTo>
                  <a:lnTo>
                    <a:pt x="371730" y="114463"/>
                  </a:lnTo>
                  <a:cubicBezTo>
                    <a:pt x="371730" y="117093"/>
                    <a:pt x="369597" y="119225"/>
                    <a:pt x="366968" y="119225"/>
                  </a:cubicBezTo>
                  <a:lnTo>
                    <a:pt x="366968" y="119225"/>
                  </a:lnTo>
                  <a:cubicBezTo>
                    <a:pt x="364338" y="119225"/>
                    <a:pt x="362205" y="117093"/>
                    <a:pt x="362205" y="114463"/>
                  </a:cubicBezTo>
                  <a:lnTo>
                    <a:pt x="362205" y="114463"/>
                  </a:lnTo>
                  <a:cubicBezTo>
                    <a:pt x="362205" y="111833"/>
                    <a:pt x="364338" y="109700"/>
                    <a:pt x="366968" y="109700"/>
                  </a:cubicBezTo>
                  <a:moveTo>
                    <a:pt x="366968" y="109700"/>
                  </a:moveTo>
                  <a:lnTo>
                    <a:pt x="366968" y="109700"/>
                  </a:lnTo>
                </a:path>
              </a:pathLst>
            </a:custGeom>
            <a:noFill/>
            <a:ln w="19050" cap="rnd">
              <a:solidFill>
                <a:srgbClr val="43DD93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</p:grpSp>
      <p:cxnSp>
        <p:nvCxnSpPr>
          <p:cNvPr id="3" name="Google Shape;222;p45">
            <a:extLst>
              <a:ext uri="{FF2B5EF4-FFF2-40B4-BE49-F238E27FC236}">
                <a16:creationId xmlns:a16="http://schemas.microsoft.com/office/drawing/2014/main" id="{7A6D3491-1CAE-D843-958E-17C8618A60C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itle 5">
            <a:extLst>
              <a:ext uri="{FF2B5EF4-FFF2-40B4-BE49-F238E27FC236}">
                <a16:creationId xmlns:a16="http://schemas.microsoft.com/office/drawing/2014/main" id="{38A2665D-3676-EDAE-DD7C-C4867F4F4FDD}"/>
              </a:ext>
            </a:extLst>
          </p:cNvPr>
          <p:cNvSpPr txBox="1">
            <a:spLocks/>
          </p:cNvSpPr>
          <p:nvPr/>
        </p:nvSpPr>
        <p:spPr>
          <a:xfrm>
            <a:off x="745619" y="416449"/>
            <a:ext cx="7779105" cy="627076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err="1">
                <a:solidFill>
                  <a:schemeClr val="tx2"/>
                </a:solidFill>
                <a:latin typeface="Montserrat ExtraBold"/>
              </a:rPr>
              <a:t>Aplicación</a:t>
            </a:r>
            <a:r>
              <a:rPr lang="en-US" sz="2400">
                <a:solidFill>
                  <a:schemeClr val="tx2"/>
                </a:solidFill>
                <a:latin typeface="Montserrat ExtraBold"/>
              </a:rPr>
              <a:t> </a:t>
            </a:r>
            <a:r>
              <a:rPr lang="en-US" sz="2400" err="1">
                <a:solidFill>
                  <a:schemeClr val="tx2"/>
                </a:solidFill>
                <a:latin typeface="Montserrat ExtraBold"/>
              </a:rPr>
              <a:t>en</a:t>
            </a:r>
            <a:r>
              <a:rPr lang="en-US" sz="2400">
                <a:solidFill>
                  <a:schemeClr val="tx2"/>
                </a:solidFill>
                <a:latin typeface="Montserrat ExtraBold"/>
              </a:rPr>
              <a:t> la </a:t>
            </a:r>
            <a:r>
              <a:rPr lang="en-US" sz="2400" err="1">
                <a:solidFill>
                  <a:schemeClr val="tx2"/>
                </a:solidFill>
                <a:latin typeface="Montserrat ExtraBold"/>
              </a:rPr>
              <a:t>Normativa</a:t>
            </a:r>
            <a:r>
              <a:rPr lang="en-US" sz="2400">
                <a:solidFill>
                  <a:schemeClr val="tx2"/>
                </a:solidFill>
                <a:latin typeface="Montserrat ExtraBold"/>
              </a:rPr>
              <a:t> de </a:t>
            </a:r>
            <a:r>
              <a:rPr lang="en-US" sz="2400" err="1">
                <a:solidFill>
                  <a:schemeClr val="tx2"/>
                </a:solidFill>
                <a:latin typeface="Montserrat ExtraBold"/>
              </a:rPr>
              <a:t>Ciberseguridad</a:t>
            </a:r>
            <a:endParaRPr lang="en-US" sz="2400">
              <a:solidFill>
                <a:schemeClr val="tx2"/>
              </a:solidFill>
              <a:latin typeface="Montserrat ExtraBold"/>
            </a:endParaRPr>
          </a:p>
          <a:p>
            <a:endParaRPr lang="en-US" sz="2400">
              <a:solidFill>
                <a:schemeClr val="tx2"/>
              </a:solidFill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4529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Equipo</a:t>
            </a:r>
            <a:endParaRPr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Alejandro Zuluaga</a:t>
            </a:r>
          </a:p>
          <a:p>
            <a:pPr marL="0" indent="0"/>
            <a:r>
              <a:rPr lang="en"/>
              <a:t>Casimiro Aunión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Marti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Jaime González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Ramón Laborda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6A2C2-C642-9A35-A45F-78471CA50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222;p45">
            <a:extLst>
              <a:ext uri="{FF2B5EF4-FFF2-40B4-BE49-F238E27FC236}">
                <a16:creationId xmlns:a16="http://schemas.microsoft.com/office/drawing/2014/main" id="{135A60AC-65D6-80B2-6A85-62113371A04B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itle 5">
            <a:extLst>
              <a:ext uri="{FF2B5EF4-FFF2-40B4-BE49-F238E27FC236}">
                <a16:creationId xmlns:a16="http://schemas.microsoft.com/office/drawing/2014/main" id="{792B24D5-10ED-1E72-684D-679A64F8DDAA}"/>
              </a:ext>
            </a:extLst>
          </p:cNvPr>
          <p:cNvSpPr txBox="1">
            <a:spLocks/>
          </p:cNvSpPr>
          <p:nvPr/>
        </p:nvSpPr>
        <p:spPr>
          <a:xfrm>
            <a:off x="745619" y="416449"/>
            <a:ext cx="7779105" cy="533032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err="1">
                <a:solidFill>
                  <a:schemeClr val="tx2"/>
                </a:solidFill>
                <a:latin typeface="Montserrat ExtraBold"/>
              </a:rPr>
              <a:t>Documentos</a:t>
            </a:r>
            <a:r>
              <a:rPr lang="en-US" sz="2200">
                <a:solidFill>
                  <a:schemeClr val="tx2"/>
                </a:solidFill>
                <a:latin typeface="Montserrat ExtraBold"/>
              </a:rPr>
              <a:t> Normativos </a:t>
            </a:r>
            <a:r>
              <a:rPr lang="en-US" sz="2200" err="1">
                <a:solidFill>
                  <a:schemeClr val="tx2"/>
                </a:solidFill>
                <a:latin typeface="Montserrat ExtraBold"/>
              </a:rPr>
              <a:t>Utilizados</a:t>
            </a:r>
            <a:endParaRPr lang="en-US" sz="2200">
              <a:solidFill>
                <a:schemeClr val="tx2"/>
              </a:solidFill>
              <a:latin typeface="Montserrat ExtraBold"/>
            </a:endParaRPr>
          </a:p>
        </p:txBody>
      </p:sp>
      <p:grpSp>
        <p:nvGrpSpPr>
          <p:cNvPr id="46" name="Gráfico 4">
            <a:extLst>
              <a:ext uri="{FF2B5EF4-FFF2-40B4-BE49-F238E27FC236}">
                <a16:creationId xmlns:a16="http://schemas.microsoft.com/office/drawing/2014/main" id="{3FC83B73-4F38-FEB2-8931-D9718F912DEC}"/>
              </a:ext>
            </a:extLst>
          </p:cNvPr>
          <p:cNvGrpSpPr/>
          <p:nvPr/>
        </p:nvGrpSpPr>
        <p:grpSpPr>
          <a:xfrm>
            <a:off x="2157482" y="1099100"/>
            <a:ext cx="4723987" cy="3259740"/>
            <a:chOff x="3002033" y="1118226"/>
            <a:chExt cx="6298649" cy="4346314"/>
          </a:xfrm>
        </p:grpSpPr>
        <p:sp>
          <p:nvSpPr>
            <p:cNvPr id="4" name="CuadroTexto 6">
              <a:extLst>
                <a:ext uri="{FF2B5EF4-FFF2-40B4-BE49-F238E27FC236}">
                  <a16:creationId xmlns:a16="http://schemas.microsoft.com/office/drawing/2014/main" id="{6F9F6C6E-84BA-AAD9-B268-27488613B932}"/>
                </a:ext>
              </a:extLst>
            </p:cNvPr>
            <p:cNvSpPr txBox="1"/>
            <p:nvPr/>
          </p:nvSpPr>
          <p:spPr>
            <a:xfrm>
              <a:off x="4716659" y="1118226"/>
              <a:ext cx="2756365" cy="322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Marco de Ciberseguridad RAG</a:t>
              </a:r>
            </a:p>
          </p:txBody>
        </p:sp>
        <p:sp>
          <p:nvSpPr>
            <p:cNvPr id="28" name="CuadroTexto 7">
              <a:extLst>
                <a:ext uri="{FF2B5EF4-FFF2-40B4-BE49-F238E27FC236}">
                  <a16:creationId xmlns:a16="http://schemas.microsoft.com/office/drawing/2014/main" id="{EDE815CC-25F9-6F8A-7755-B26741543A16}"/>
                </a:ext>
              </a:extLst>
            </p:cNvPr>
            <p:cNvSpPr txBox="1"/>
            <p:nvPr/>
          </p:nvSpPr>
          <p:spPr>
            <a:xfrm>
              <a:off x="5445525" y="1927862"/>
              <a:ext cx="1551550" cy="322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43DD93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GDPR 2016/679</a:t>
              </a:r>
            </a:p>
          </p:txBody>
        </p:sp>
        <p:sp>
          <p:nvSpPr>
            <p:cNvPr id="29" name="CuadroTexto 8">
              <a:extLst>
                <a:ext uri="{FF2B5EF4-FFF2-40B4-BE49-F238E27FC236}">
                  <a16:creationId xmlns:a16="http://schemas.microsoft.com/office/drawing/2014/main" id="{BB5682E5-0389-DD24-51C4-4985C7555B02}"/>
                </a:ext>
              </a:extLst>
            </p:cNvPr>
            <p:cNvSpPr txBox="1"/>
            <p:nvPr/>
          </p:nvSpPr>
          <p:spPr>
            <a:xfrm>
              <a:off x="5445525" y="2294126"/>
              <a:ext cx="3826242" cy="264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Establece la protección de datos y la privacidad en la UE</a:t>
              </a:r>
            </a:p>
          </p:txBody>
        </p:sp>
        <p:sp>
          <p:nvSpPr>
            <p:cNvPr id="30" name="CuadroTexto 9">
              <a:extLst>
                <a:ext uri="{FF2B5EF4-FFF2-40B4-BE49-F238E27FC236}">
                  <a16:creationId xmlns:a16="http://schemas.microsoft.com/office/drawing/2014/main" id="{61959F21-94B0-9721-8363-7826C123836B}"/>
                </a:ext>
              </a:extLst>
            </p:cNvPr>
            <p:cNvSpPr txBox="1"/>
            <p:nvPr/>
          </p:nvSpPr>
          <p:spPr>
            <a:xfrm>
              <a:off x="5445525" y="2795329"/>
              <a:ext cx="1657574" cy="322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A6DA37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GDPR 2018/1725</a:t>
              </a:r>
            </a:p>
          </p:txBody>
        </p:sp>
        <p:sp>
          <p:nvSpPr>
            <p:cNvPr id="31" name="CuadroTexto 10">
              <a:extLst>
                <a:ext uri="{FF2B5EF4-FFF2-40B4-BE49-F238E27FC236}">
                  <a16:creationId xmlns:a16="http://schemas.microsoft.com/office/drawing/2014/main" id="{A9E93E54-6099-C8C8-DE1B-A1EF8BEDD332}"/>
                </a:ext>
              </a:extLst>
            </p:cNvPr>
            <p:cNvSpPr txBox="1"/>
            <p:nvPr/>
          </p:nvSpPr>
          <p:spPr>
            <a:xfrm>
              <a:off x="5445525" y="3132677"/>
              <a:ext cx="3806965" cy="264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Se centra en la protección de datos en las instituciones </a:t>
              </a:r>
            </a:p>
          </p:txBody>
        </p:sp>
        <p:sp>
          <p:nvSpPr>
            <p:cNvPr id="32" name="CuadroTexto 11">
              <a:extLst>
                <a:ext uri="{FF2B5EF4-FFF2-40B4-BE49-F238E27FC236}">
                  <a16:creationId xmlns:a16="http://schemas.microsoft.com/office/drawing/2014/main" id="{4A4EF4C2-A0D4-33D1-2876-94D7FD445129}"/>
                </a:ext>
              </a:extLst>
            </p:cNvPr>
            <p:cNvSpPr txBox="1"/>
            <p:nvPr/>
          </p:nvSpPr>
          <p:spPr>
            <a:xfrm>
              <a:off x="5445525" y="3306171"/>
              <a:ext cx="712998" cy="264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de la UE</a:t>
              </a:r>
            </a:p>
          </p:txBody>
        </p:sp>
        <p:sp>
          <p:nvSpPr>
            <p:cNvPr id="33" name="CuadroTexto 12">
              <a:extLst>
                <a:ext uri="{FF2B5EF4-FFF2-40B4-BE49-F238E27FC236}">
                  <a16:creationId xmlns:a16="http://schemas.microsoft.com/office/drawing/2014/main" id="{30DF76F1-13FF-A613-7FEC-A1E47812FF7C}"/>
                </a:ext>
              </a:extLst>
            </p:cNvPr>
            <p:cNvSpPr txBox="1"/>
            <p:nvPr/>
          </p:nvSpPr>
          <p:spPr>
            <a:xfrm>
              <a:off x="5445525" y="3720627"/>
              <a:ext cx="1551550" cy="322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1AC3FB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ISO 27001:2022</a:t>
              </a:r>
            </a:p>
          </p:txBody>
        </p:sp>
        <p:sp>
          <p:nvSpPr>
            <p:cNvPr id="34" name="CuadroTexto 13">
              <a:extLst>
                <a:ext uri="{FF2B5EF4-FFF2-40B4-BE49-F238E27FC236}">
                  <a16:creationId xmlns:a16="http://schemas.microsoft.com/office/drawing/2014/main" id="{A8A80DA7-54CB-554C-6A4B-C7D7B0EE133D}"/>
                </a:ext>
              </a:extLst>
            </p:cNvPr>
            <p:cNvSpPr txBox="1"/>
            <p:nvPr/>
          </p:nvSpPr>
          <p:spPr>
            <a:xfrm>
              <a:off x="5445525" y="4057976"/>
              <a:ext cx="3855157" cy="264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Proporciona un marco para la gestión de la seguridad de </a:t>
              </a:r>
            </a:p>
          </p:txBody>
        </p:sp>
        <p:sp>
          <p:nvSpPr>
            <p:cNvPr id="35" name="CuadroTexto 14">
              <a:extLst>
                <a:ext uri="{FF2B5EF4-FFF2-40B4-BE49-F238E27FC236}">
                  <a16:creationId xmlns:a16="http://schemas.microsoft.com/office/drawing/2014/main" id="{2A4ED6A7-00B5-EB1B-7007-35947B92FF2B}"/>
                </a:ext>
              </a:extLst>
            </p:cNvPr>
            <p:cNvSpPr txBox="1"/>
            <p:nvPr/>
          </p:nvSpPr>
          <p:spPr>
            <a:xfrm>
              <a:off x="5445525" y="4231469"/>
              <a:ext cx="1117816" cy="264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la información</a:t>
              </a:r>
            </a:p>
          </p:txBody>
        </p:sp>
        <p:sp>
          <p:nvSpPr>
            <p:cNvPr id="36" name="CuadroTexto 15">
              <a:extLst>
                <a:ext uri="{FF2B5EF4-FFF2-40B4-BE49-F238E27FC236}">
                  <a16:creationId xmlns:a16="http://schemas.microsoft.com/office/drawing/2014/main" id="{066FB1A9-436B-D6AC-D6B6-BDEEED30167D}"/>
                </a:ext>
              </a:extLst>
            </p:cNvPr>
            <p:cNvSpPr txBox="1"/>
            <p:nvPr/>
          </p:nvSpPr>
          <p:spPr>
            <a:xfrm>
              <a:off x="5445525" y="4703757"/>
              <a:ext cx="606975" cy="322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b="1" spc="0" baseline="0">
                  <a:ln/>
                  <a:solidFill>
                    <a:srgbClr val="8769FD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NIST</a:t>
              </a:r>
            </a:p>
          </p:txBody>
        </p:sp>
        <p:sp>
          <p:nvSpPr>
            <p:cNvPr id="37" name="CuadroTexto 16">
              <a:extLst>
                <a:ext uri="{FF2B5EF4-FFF2-40B4-BE49-F238E27FC236}">
                  <a16:creationId xmlns:a16="http://schemas.microsoft.com/office/drawing/2014/main" id="{8053CB5E-1539-296E-4665-C45AC9E19D7C}"/>
                </a:ext>
              </a:extLst>
            </p:cNvPr>
            <p:cNvSpPr txBox="1"/>
            <p:nvPr/>
          </p:nvSpPr>
          <p:spPr>
            <a:xfrm>
              <a:off x="5445525" y="5070021"/>
              <a:ext cx="3363592" cy="264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844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Ofrece directrices y estándares de ciberseguridad</a:t>
              </a:r>
            </a:p>
          </p:txBody>
        </p:sp>
        <p:sp>
          <p:nvSpPr>
            <p:cNvPr id="38" name="Forma libre: forma 17">
              <a:extLst>
                <a:ext uri="{FF2B5EF4-FFF2-40B4-BE49-F238E27FC236}">
                  <a16:creationId xmlns:a16="http://schemas.microsoft.com/office/drawing/2014/main" id="{3765ACA9-AEA4-660B-4D3C-8D99A656E5E1}"/>
                </a:ext>
              </a:extLst>
            </p:cNvPr>
            <p:cNvSpPr/>
            <p:nvPr/>
          </p:nvSpPr>
          <p:spPr>
            <a:xfrm>
              <a:off x="3274058" y="4524784"/>
              <a:ext cx="2067482" cy="939756"/>
            </a:xfrm>
            <a:custGeom>
              <a:avLst/>
              <a:gdLst>
                <a:gd name="connsiteX0" fmla="*/ 31830 w 2067482"/>
                <a:gd name="connsiteY0" fmla="*/ 47374 h 939756"/>
                <a:gd name="connsiteX1" fmla="*/ 88 w 2067482"/>
                <a:gd name="connsiteY1" fmla="*/ 5212 h 939756"/>
                <a:gd name="connsiteX2" fmla="*/ 88 w 2067482"/>
                <a:gd name="connsiteY2" fmla="*/ 399 h 939756"/>
                <a:gd name="connsiteX3" fmla="*/ 1735024 w 2067482"/>
                <a:gd name="connsiteY3" fmla="*/ 393 h 939756"/>
                <a:gd name="connsiteX4" fmla="*/ 1735024 w 2067482"/>
                <a:gd name="connsiteY4" fmla="*/ 64659 h 939756"/>
                <a:gd name="connsiteX5" fmla="*/ 2067553 w 2067482"/>
                <a:gd name="connsiteY5" fmla="*/ 463042 h 939756"/>
                <a:gd name="connsiteX6" fmla="*/ 1735024 w 2067482"/>
                <a:gd name="connsiteY6" fmla="*/ 861425 h 939756"/>
                <a:gd name="connsiteX7" fmla="*/ 1735024 w 2067482"/>
                <a:gd name="connsiteY7" fmla="*/ 940149 h 939756"/>
                <a:gd name="connsiteX8" fmla="*/ 1002496 w 2067482"/>
                <a:gd name="connsiteY8" fmla="*/ 940149 h 939756"/>
                <a:gd name="connsiteX9" fmla="*/ 988038 w 2067482"/>
                <a:gd name="connsiteY9" fmla="*/ 805209 h 939756"/>
                <a:gd name="connsiteX10" fmla="*/ 944665 w 2067482"/>
                <a:gd name="connsiteY10" fmla="*/ 602800 h 939756"/>
                <a:gd name="connsiteX11" fmla="*/ 848278 w 2067482"/>
                <a:gd name="connsiteY11" fmla="*/ 501596 h 939756"/>
                <a:gd name="connsiteX12" fmla="*/ 660326 w 2067482"/>
                <a:gd name="connsiteY12" fmla="*/ 463042 h 939756"/>
                <a:gd name="connsiteX13" fmla="*/ 570082 w 2067482"/>
                <a:gd name="connsiteY13" fmla="*/ 472426 h 939756"/>
                <a:gd name="connsiteX14" fmla="*/ 361533 w 2067482"/>
                <a:gd name="connsiteY14" fmla="*/ 491957 h 939756"/>
                <a:gd name="connsiteX15" fmla="*/ 88189 w 2067482"/>
                <a:gd name="connsiteY15" fmla="*/ 411161 h 939756"/>
                <a:gd name="connsiteX16" fmla="*/ 86835 w 2067482"/>
                <a:gd name="connsiteY16" fmla="*/ 410030 h 939756"/>
                <a:gd name="connsiteX17" fmla="*/ 67558 w 2067482"/>
                <a:gd name="connsiteY17" fmla="*/ 212440 h 939756"/>
                <a:gd name="connsiteX18" fmla="*/ 70942 w 2067482"/>
                <a:gd name="connsiteY18" fmla="*/ 122205 h 939756"/>
                <a:gd name="connsiteX19" fmla="*/ 67558 w 2067482"/>
                <a:gd name="connsiteY19" fmla="*/ 106416 h 939756"/>
                <a:gd name="connsiteX20" fmla="*/ 31830 w 2067482"/>
                <a:gd name="connsiteY20" fmla="*/ 47374 h 939756"/>
                <a:gd name="connsiteX21" fmla="*/ 1662735 w 2067482"/>
                <a:gd name="connsiteY21" fmla="*/ 810029 h 939756"/>
                <a:gd name="connsiteX22" fmla="*/ 2009722 w 2067482"/>
                <a:gd name="connsiteY22" fmla="*/ 463042 h 939756"/>
                <a:gd name="connsiteX23" fmla="*/ 1662735 w 2067482"/>
                <a:gd name="connsiteY23" fmla="*/ 116055 h 939756"/>
                <a:gd name="connsiteX24" fmla="*/ 1315748 w 2067482"/>
                <a:gd name="connsiteY24" fmla="*/ 463042 h 939756"/>
                <a:gd name="connsiteX25" fmla="*/ 1662735 w 2067482"/>
                <a:gd name="connsiteY25" fmla="*/ 810029 h 93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67482" h="939756">
                  <a:moveTo>
                    <a:pt x="31830" y="47374"/>
                  </a:moveTo>
                  <a:cubicBezTo>
                    <a:pt x="21687" y="34761"/>
                    <a:pt x="10571" y="20936"/>
                    <a:pt x="88" y="5212"/>
                  </a:cubicBezTo>
                  <a:cubicBezTo>
                    <a:pt x="48" y="5151"/>
                    <a:pt x="88" y="399"/>
                    <a:pt x="88" y="399"/>
                  </a:cubicBezTo>
                  <a:lnTo>
                    <a:pt x="1735024" y="393"/>
                  </a:lnTo>
                  <a:lnTo>
                    <a:pt x="1735024" y="64659"/>
                  </a:lnTo>
                  <a:cubicBezTo>
                    <a:pt x="1924103" y="98743"/>
                    <a:pt x="2067553" y="264141"/>
                    <a:pt x="2067553" y="463042"/>
                  </a:cubicBezTo>
                  <a:cubicBezTo>
                    <a:pt x="2067553" y="661943"/>
                    <a:pt x="1924103" y="827342"/>
                    <a:pt x="1735024" y="861425"/>
                  </a:cubicBezTo>
                  <a:lnTo>
                    <a:pt x="1735024" y="940149"/>
                  </a:lnTo>
                  <a:lnTo>
                    <a:pt x="1002496" y="940149"/>
                  </a:lnTo>
                  <a:cubicBezTo>
                    <a:pt x="999277" y="912843"/>
                    <a:pt x="991893" y="847619"/>
                    <a:pt x="988038" y="805209"/>
                  </a:cubicBezTo>
                  <a:cubicBezTo>
                    <a:pt x="983219" y="752198"/>
                    <a:pt x="959122" y="636535"/>
                    <a:pt x="944665" y="602800"/>
                  </a:cubicBezTo>
                  <a:cubicBezTo>
                    <a:pt x="930207" y="569066"/>
                    <a:pt x="906111" y="535331"/>
                    <a:pt x="848278" y="501596"/>
                  </a:cubicBezTo>
                  <a:cubicBezTo>
                    <a:pt x="790446" y="467861"/>
                    <a:pt x="732615" y="463042"/>
                    <a:pt x="660326" y="463042"/>
                  </a:cubicBezTo>
                  <a:cubicBezTo>
                    <a:pt x="630262" y="463042"/>
                    <a:pt x="603531" y="467210"/>
                    <a:pt x="570082" y="472426"/>
                  </a:cubicBezTo>
                  <a:cubicBezTo>
                    <a:pt x="523104" y="479750"/>
                    <a:pt x="462871" y="489143"/>
                    <a:pt x="361533" y="491957"/>
                  </a:cubicBezTo>
                  <a:cubicBezTo>
                    <a:pt x="190688" y="496703"/>
                    <a:pt x="117981" y="436023"/>
                    <a:pt x="88189" y="411161"/>
                  </a:cubicBezTo>
                  <a:lnTo>
                    <a:pt x="86835" y="410030"/>
                  </a:lnTo>
                  <a:cubicBezTo>
                    <a:pt x="57919" y="385934"/>
                    <a:pt x="53100" y="284729"/>
                    <a:pt x="67558" y="212440"/>
                  </a:cubicBezTo>
                  <a:cubicBezTo>
                    <a:pt x="78998" y="155238"/>
                    <a:pt x="75351" y="140282"/>
                    <a:pt x="70942" y="122205"/>
                  </a:cubicBezTo>
                  <a:cubicBezTo>
                    <a:pt x="69780" y="117437"/>
                    <a:pt x="68563" y="112451"/>
                    <a:pt x="67558" y="106416"/>
                  </a:cubicBezTo>
                  <a:cubicBezTo>
                    <a:pt x="64485" y="87984"/>
                    <a:pt x="49663" y="69551"/>
                    <a:pt x="31830" y="47374"/>
                  </a:cubicBezTo>
                  <a:close/>
                  <a:moveTo>
                    <a:pt x="1662735" y="810029"/>
                  </a:moveTo>
                  <a:cubicBezTo>
                    <a:pt x="1854368" y="810029"/>
                    <a:pt x="2009722" y="654677"/>
                    <a:pt x="2009722" y="463042"/>
                  </a:cubicBezTo>
                  <a:cubicBezTo>
                    <a:pt x="2009722" y="271406"/>
                    <a:pt x="1854368" y="116055"/>
                    <a:pt x="1662735" y="116055"/>
                  </a:cubicBezTo>
                  <a:cubicBezTo>
                    <a:pt x="1471102" y="116055"/>
                    <a:pt x="1315748" y="271406"/>
                    <a:pt x="1315748" y="463042"/>
                  </a:cubicBezTo>
                  <a:cubicBezTo>
                    <a:pt x="1315748" y="654677"/>
                    <a:pt x="1471102" y="810029"/>
                    <a:pt x="1662735" y="810029"/>
                  </a:cubicBezTo>
                  <a:close/>
                </a:path>
              </a:pathLst>
            </a:custGeom>
            <a:noFill/>
            <a:ln w="19254" cap="rnd">
              <a:solidFill>
                <a:srgbClr val="8769FD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9" name="Forma libre: forma 18">
              <a:extLst>
                <a:ext uri="{FF2B5EF4-FFF2-40B4-BE49-F238E27FC236}">
                  <a16:creationId xmlns:a16="http://schemas.microsoft.com/office/drawing/2014/main" id="{E40D28F7-9760-1A5E-4EFE-40F31AF71385}"/>
                </a:ext>
              </a:extLst>
            </p:cNvPr>
            <p:cNvSpPr/>
            <p:nvPr/>
          </p:nvSpPr>
          <p:spPr>
            <a:xfrm>
              <a:off x="3002033" y="3599485"/>
              <a:ext cx="2339510" cy="925298"/>
            </a:xfrm>
            <a:custGeom>
              <a:avLst/>
              <a:gdLst>
                <a:gd name="connsiteX0" fmla="*/ 16669 w 2339510"/>
                <a:gd name="connsiteY0" fmla="*/ 294272 h 925298"/>
                <a:gd name="connsiteX1" fmla="*/ 146789 w 2339510"/>
                <a:gd name="connsiteY1" fmla="*/ 34032 h 925298"/>
                <a:gd name="connsiteX2" fmla="*/ 166073 w 2339510"/>
                <a:gd name="connsiteY2" fmla="*/ 297 h 925298"/>
                <a:gd name="connsiteX3" fmla="*/ 2007024 w 2339510"/>
                <a:gd name="connsiteY3" fmla="*/ 297 h 925298"/>
                <a:gd name="connsiteX4" fmla="*/ 2007024 w 2339510"/>
                <a:gd name="connsiteY4" fmla="*/ 64563 h 925298"/>
                <a:gd name="connsiteX5" fmla="*/ 2339553 w 2339510"/>
                <a:gd name="connsiteY5" fmla="*/ 462946 h 925298"/>
                <a:gd name="connsiteX6" fmla="*/ 2007024 w 2339510"/>
                <a:gd name="connsiteY6" fmla="*/ 861328 h 925298"/>
                <a:gd name="connsiteX7" fmla="*/ 2007024 w 2339510"/>
                <a:gd name="connsiteY7" fmla="*/ 925595 h 925298"/>
                <a:gd name="connsiteX8" fmla="*/ 269085 w 2339510"/>
                <a:gd name="connsiteY8" fmla="*/ 925595 h 925298"/>
                <a:gd name="connsiteX9" fmla="*/ 262447 w 2339510"/>
                <a:gd name="connsiteY9" fmla="*/ 838848 h 925298"/>
                <a:gd name="connsiteX10" fmla="*/ 279510 w 2339510"/>
                <a:gd name="connsiteY10" fmla="*/ 802411 h 925298"/>
                <a:gd name="connsiteX11" fmla="*/ 281724 w 2339510"/>
                <a:gd name="connsiteY11" fmla="*/ 795475 h 925298"/>
                <a:gd name="connsiteX12" fmla="*/ 256720 w 2339510"/>
                <a:gd name="connsiteY12" fmla="*/ 774025 h 925298"/>
                <a:gd name="connsiteX13" fmla="*/ 223893 w 2339510"/>
                <a:gd name="connsiteY13" fmla="*/ 756921 h 925298"/>
                <a:gd name="connsiteX14" fmla="*/ 194977 w 2339510"/>
                <a:gd name="connsiteY14" fmla="*/ 689451 h 925298"/>
                <a:gd name="connsiteX15" fmla="*/ 194977 w 2339510"/>
                <a:gd name="connsiteY15" fmla="*/ 530416 h 925298"/>
                <a:gd name="connsiteX16" fmla="*/ 146785 w 2339510"/>
                <a:gd name="connsiteY16" fmla="*/ 477404 h 925298"/>
                <a:gd name="connsiteX17" fmla="*/ 142584 w 2339510"/>
                <a:gd name="connsiteY17" fmla="*/ 476711 h 925298"/>
                <a:gd name="connsiteX18" fmla="*/ 142556 w 2339510"/>
                <a:gd name="connsiteY18" fmla="*/ 476707 h 925298"/>
                <a:gd name="connsiteX19" fmla="*/ 26307 w 2339510"/>
                <a:gd name="connsiteY19" fmla="*/ 429211 h 925298"/>
                <a:gd name="connsiteX20" fmla="*/ 16669 w 2339510"/>
                <a:gd name="connsiteY20" fmla="*/ 294272 h 925298"/>
                <a:gd name="connsiteX21" fmla="*/ 1934735 w 2339510"/>
                <a:gd name="connsiteY21" fmla="*/ 809933 h 925298"/>
                <a:gd name="connsiteX22" fmla="*/ 2281722 w 2339510"/>
                <a:gd name="connsiteY22" fmla="*/ 462946 h 925298"/>
                <a:gd name="connsiteX23" fmla="*/ 1934735 w 2339510"/>
                <a:gd name="connsiteY23" fmla="*/ 115959 h 925298"/>
                <a:gd name="connsiteX24" fmla="*/ 1587748 w 2339510"/>
                <a:gd name="connsiteY24" fmla="*/ 462946 h 925298"/>
                <a:gd name="connsiteX25" fmla="*/ 1934735 w 2339510"/>
                <a:gd name="connsiteY25" fmla="*/ 809933 h 92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39510" h="925298">
                  <a:moveTo>
                    <a:pt x="16669" y="294272"/>
                  </a:moveTo>
                  <a:cubicBezTo>
                    <a:pt x="43978" y="233228"/>
                    <a:pt x="108235" y="95718"/>
                    <a:pt x="146789" y="34032"/>
                  </a:cubicBezTo>
                  <a:cubicBezTo>
                    <a:pt x="153507" y="23284"/>
                    <a:pt x="159943" y="11973"/>
                    <a:pt x="166073" y="297"/>
                  </a:cubicBezTo>
                  <a:lnTo>
                    <a:pt x="2007024" y="297"/>
                  </a:lnTo>
                  <a:lnTo>
                    <a:pt x="2007024" y="64563"/>
                  </a:lnTo>
                  <a:cubicBezTo>
                    <a:pt x="2196103" y="98648"/>
                    <a:pt x="2339553" y="264045"/>
                    <a:pt x="2339553" y="462946"/>
                  </a:cubicBezTo>
                  <a:cubicBezTo>
                    <a:pt x="2339553" y="661846"/>
                    <a:pt x="2196103" y="827244"/>
                    <a:pt x="2007024" y="861328"/>
                  </a:cubicBezTo>
                  <a:lnTo>
                    <a:pt x="2007024" y="925595"/>
                  </a:lnTo>
                  <a:lnTo>
                    <a:pt x="269085" y="925595"/>
                  </a:lnTo>
                  <a:cubicBezTo>
                    <a:pt x="249602" y="892014"/>
                    <a:pt x="256317" y="854175"/>
                    <a:pt x="262447" y="838848"/>
                  </a:cubicBezTo>
                  <a:cubicBezTo>
                    <a:pt x="274344" y="819020"/>
                    <a:pt x="276451" y="812245"/>
                    <a:pt x="279510" y="802411"/>
                  </a:cubicBezTo>
                  <a:cubicBezTo>
                    <a:pt x="280169" y="800294"/>
                    <a:pt x="280870" y="798036"/>
                    <a:pt x="281724" y="795475"/>
                  </a:cubicBezTo>
                  <a:cubicBezTo>
                    <a:pt x="284702" y="786540"/>
                    <a:pt x="272955" y="781286"/>
                    <a:pt x="256720" y="774025"/>
                  </a:cubicBezTo>
                  <a:cubicBezTo>
                    <a:pt x="246686" y="769538"/>
                    <a:pt x="234938" y="764284"/>
                    <a:pt x="223893" y="756921"/>
                  </a:cubicBezTo>
                  <a:cubicBezTo>
                    <a:pt x="200761" y="741499"/>
                    <a:pt x="194977" y="705516"/>
                    <a:pt x="194977" y="689451"/>
                  </a:cubicBezTo>
                  <a:lnTo>
                    <a:pt x="194977" y="530416"/>
                  </a:lnTo>
                  <a:cubicBezTo>
                    <a:pt x="194977" y="501500"/>
                    <a:pt x="175700" y="482223"/>
                    <a:pt x="146785" y="477404"/>
                  </a:cubicBezTo>
                  <a:cubicBezTo>
                    <a:pt x="145407" y="477174"/>
                    <a:pt x="144007" y="476945"/>
                    <a:pt x="142584" y="476711"/>
                  </a:cubicBezTo>
                  <a:lnTo>
                    <a:pt x="142556" y="476707"/>
                  </a:lnTo>
                  <a:cubicBezTo>
                    <a:pt x="114137" y="472045"/>
                    <a:pt x="76775" y="465916"/>
                    <a:pt x="26307" y="429211"/>
                  </a:cubicBezTo>
                  <a:cubicBezTo>
                    <a:pt x="-16102" y="398368"/>
                    <a:pt x="2211" y="326400"/>
                    <a:pt x="16669" y="294272"/>
                  </a:cubicBezTo>
                  <a:close/>
                  <a:moveTo>
                    <a:pt x="1934735" y="809933"/>
                  </a:moveTo>
                  <a:cubicBezTo>
                    <a:pt x="2126368" y="809933"/>
                    <a:pt x="2281722" y="654581"/>
                    <a:pt x="2281722" y="462946"/>
                  </a:cubicBezTo>
                  <a:cubicBezTo>
                    <a:pt x="2281722" y="271310"/>
                    <a:pt x="2126368" y="115959"/>
                    <a:pt x="1934735" y="115959"/>
                  </a:cubicBezTo>
                  <a:cubicBezTo>
                    <a:pt x="1743092" y="115959"/>
                    <a:pt x="1587748" y="271310"/>
                    <a:pt x="1587748" y="462946"/>
                  </a:cubicBezTo>
                  <a:cubicBezTo>
                    <a:pt x="1587748" y="654581"/>
                    <a:pt x="1743092" y="809933"/>
                    <a:pt x="1934735" y="809933"/>
                  </a:cubicBezTo>
                  <a:close/>
                </a:path>
              </a:pathLst>
            </a:custGeom>
            <a:noFill/>
            <a:ln w="19254" cap="rnd">
              <a:solidFill>
                <a:srgbClr val="1AC3FB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0" name="Forma libre: forma 19">
              <a:extLst>
                <a:ext uri="{FF2B5EF4-FFF2-40B4-BE49-F238E27FC236}">
                  <a16:creationId xmlns:a16="http://schemas.microsoft.com/office/drawing/2014/main" id="{1F8246A9-F18C-4CF0-0A5E-09ED0CCBC852}"/>
                </a:ext>
              </a:extLst>
            </p:cNvPr>
            <p:cNvSpPr/>
            <p:nvPr/>
          </p:nvSpPr>
          <p:spPr>
            <a:xfrm>
              <a:off x="3148172" y="2674187"/>
              <a:ext cx="2193361" cy="925298"/>
            </a:xfrm>
            <a:custGeom>
              <a:avLst/>
              <a:gdLst>
                <a:gd name="connsiteX0" fmla="*/ 15114 w 2193361"/>
                <a:gd name="connsiteY0" fmla="*/ 506223 h 925298"/>
                <a:gd name="connsiteX1" fmla="*/ 658 w 2193361"/>
                <a:gd name="connsiteY1" fmla="*/ 207429 h 925298"/>
                <a:gd name="connsiteX2" fmla="*/ 37469 w 2193361"/>
                <a:gd name="connsiteY2" fmla="*/ 201 h 925298"/>
                <a:gd name="connsiteX3" fmla="*/ 1860890 w 2193361"/>
                <a:gd name="connsiteY3" fmla="*/ 202 h 925298"/>
                <a:gd name="connsiteX4" fmla="*/ 1860890 w 2193361"/>
                <a:gd name="connsiteY4" fmla="*/ 64467 h 925298"/>
                <a:gd name="connsiteX5" fmla="*/ 2193419 w 2193361"/>
                <a:gd name="connsiteY5" fmla="*/ 462850 h 925298"/>
                <a:gd name="connsiteX6" fmla="*/ 1860890 w 2193361"/>
                <a:gd name="connsiteY6" fmla="*/ 861232 h 925298"/>
                <a:gd name="connsiteX7" fmla="*/ 1860890 w 2193361"/>
                <a:gd name="connsiteY7" fmla="*/ 925499 h 925298"/>
                <a:gd name="connsiteX8" fmla="*/ 19944 w 2193361"/>
                <a:gd name="connsiteY8" fmla="*/ 925499 h 925298"/>
                <a:gd name="connsiteX9" fmla="*/ 92226 w 2193361"/>
                <a:gd name="connsiteY9" fmla="*/ 713452 h 925298"/>
                <a:gd name="connsiteX10" fmla="*/ 34874 w 2193361"/>
                <a:gd name="connsiteY10" fmla="*/ 544780 h 925298"/>
                <a:gd name="connsiteX11" fmla="*/ 15114 w 2193361"/>
                <a:gd name="connsiteY11" fmla="*/ 506223 h 925298"/>
                <a:gd name="connsiteX12" fmla="*/ 1788611 w 2193361"/>
                <a:gd name="connsiteY12" fmla="*/ 809837 h 925298"/>
                <a:gd name="connsiteX13" fmla="*/ 2135598 w 2193361"/>
                <a:gd name="connsiteY13" fmla="*/ 462850 h 925298"/>
                <a:gd name="connsiteX14" fmla="*/ 1788611 w 2193361"/>
                <a:gd name="connsiteY14" fmla="*/ 115863 h 925298"/>
                <a:gd name="connsiteX15" fmla="*/ 1441624 w 2193361"/>
                <a:gd name="connsiteY15" fmla="*/ 462850 h 925298"/>
                <a:gd name="connsiteX16" fmla="*/ 1788611 w 2193361"/>
                <a:gd name="connsiteY16" fmla="*/ 809837 h 92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93361" h="925298">
                  <a:moveTo>
                    <a:pt x="15114" y="506223"/>
                  </a:moveTo>
                  <a:cubicBezTo>
                    <a:pt x="-308" y="471525"/>
                    <a:pt x="-949" y="292569"/>
                    <a:pt x="658" y="207429"/>
                  </a:cubicBezTo>
                  <a:cubicBezTo>
                    <a:pt x="115" y="159678"/>
                    <a:pt x="9946" y="87110"/>
                    <a:pt x="37469" y="201"/>
                  </a:cubicBezTo>
                  <a:lnTo>
                    <a:pt x="1860890" y="202"/>
                  </a:lnTo>
                  <a:lnTo>
                    <a:pt x="1860890" y="64467"/>
                  </a:lnTo>
                  <a:cubicBezTo>
                    <a:pt x="2049979" y="98552"/>
                    <a:pt x="2193419" y="263949"/>
                    <a:pt x="2193419" y="462850"/>
                  </a:cubicBezTo>
                  <a:cubicBezTo>
                    <a:pt x="2193419" y="661750"/>
                    <a:pt x="2049979" y="827148"/>
                    <a:pt x="1860890" y="861232"/>
                  </a:cubicBezTo>
                  <a:lnTo>
                    <a:pt x="1860890" y="925499"/>
                  </a:lnTo>
                  <a:lnTo>
                    <a:pt x="19944" y="925499"/>
                  </a:lnTo>
                  <a:cubicBezTo>
                    <a:pt x="57789" y="853411"/>
                    <a:pt x="83931" y="767368"/>
                    <a:pt x="92226" y="713452"/>
                  </a:cubicBezTo>
                  <a:cubicBezTo>
                    <a:pt x="99616" y="665411"/>
                    <a:pt x="61667" y="594702"/>
                    <a:pt x="34874" y="544780"/>
                  </a:cubicBezTo>
                  <a:cubicBezTo>
                    <a:pt x="26725" y="529598"/>
                    <a:pt x="19609" y="516338"/>
                    <a:pt x="15114" y="506223"/>
                  </a:cubicBezTo>
                  <a:close/>
                  <a:moveTo>
                    <a:pt x="1788611" y="809837"/>
                  </a:moveTo>
                  <a:cubicBezTo>
                    <a:pt x="1980244" y="809837"/>
                    <a:pt x="2135598" y="654485"/>
                    <a:pt x="2135598" y="462850"/>
                  </a:cubicBezTo>
                  <a:cubicBezTo>
                    <a:pt x="2135598" y="271214"/>
                    <a:pt x="1980244" y="115863"/>
                    <a:pt x="1788611" y="115863"/>
                  </a:cubicBezTo>
                  <a:cubicBezTo>
                    <a:pt x="1596968" y="115863"/>
                    <a:pt x="1441624" y="271214"/>
                    <a:pt x="1441624" y="462850"/>
                  </a:cubicBezTo>
                  <a:cubicBezTo>
                    <a:pt x="1441624" y="654485"/>
                    <a:pt x="1596968" y="809837"/>
                    <a:pt x="1788611" y="809837"/>
                  </a:cubicBezTo>
                  <a:close/>
                </a:path>
              </a:pathLst>
            </a:custGeom>
            <a:noFill/>
            <a:ln w="19254" cap="rnd">
              <a:solidFill>
                <a:srgbClr val="A6DA3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1" name="Forma libre: forma 20">
              <a:extLst>
                <a:ext uri="{FF2B5EF4-FFF2-40B4-BE49-F238E27FC236}">
                  <a16:creationId xmlns:a16="http://schemas.microsoft.com/office/drawing/2014/main" id="{48CDE1A3-969F-8E89-827B-FA511C5081D6}"/>
                </a:ext>
              </a:extLst>
            </p:cNvPr>
            <p:cNvSpPr/>
            <p:nvPr/>
          </p:nvSpPr>
          <p:spPr>
            <a:xfrm>
              <a:off x="3185589" y="1790450"/>
              <a:ext cx="2155954" cy="883737"/>
            </a:xfrm>
            <a:custGeom>
              <a:avLst/>
              <a:gdLst>
                <a:gd name="connsiteX0" fmla="*/ 421080 w 2155954"/>
                <a:gd name="connsiteY0" fmla="*/ 286243 h 883737"/>
                <a:gd name="connsiteX1" fmla="*/ 1640355 w 2155954"/>
                <a:gd name="connsiteY1" fmla="*/ 16365 h 883737"/>
                <a:gd name="connsiteX2" fmla="*/ 1687603 w 2155954"/>
                <a:gd name="connsiteY2" fmla="*/ 21341 h 883737"/>
                <a:gd name="connsiteX3" fmla="*/ 1751198 w 2155954"/>
                <a:gd name="connsiteY3" fmla="*/ 16374 h 883737"/>
                <a:gd name="connsiteX4" fmla="*/ 2156016 w 2155954"/>
                <a:gd name="connsiteY4" fmla="*/ 421192 h 883737"/>
                <a:gd name="connsiteX5" fmla="*/ 1823487 w 2155954"/>
                <a:gd name="connsiteY5" fmla="*/ 819575 h 883737"/>
                <a:gd name="connsiteX6" fmla="*/ 1823487 w 2155954"/>
                <a:gd name="connsiteY6" fmla="*/ 883846 h 883737"/>
                <a:gd name="connsiteX7" fmla="*/ 61 w 2155954"/>
                <a:gd name="connsiteY7" fmla="*/ 883846 h 883737"/>
                <a:gd name="connsiteX8" fmla="*/ 421080 w 2155954"/>
                <a:gd name="connsiteY8" fmla="*/ 286243 h 883737"/>
                <a:gd name="connsiteX9" fmla="*/ 1751198 w 2155954"/>
                <a:gd name="connsiteY9" fmla="*/ 768179 h 883737"/>
                <a:gd name="connsiteX10" fmla="*/ 2098185 w 2155954"/>
                <a:gd name="connsiteY10" fmla="*/ 421192 h 883737"/>
                <a:gd name="connsiteX11" fmla="*/ 1751198 w 2155954"/>
                <a:gd name="connsiteY11" fmla="*/ 74205 h 883737"/>
                <a:gd name="connsiteX12" fmla="*/ 1404211 w 2155954"/>
                <a:gd name="connsiteY12" fmla="*/ 421192 h 883737"/>
                <a:gd name="connsiteX13" fmla="*/ 1751198 w 2155954"/>
                <a:gd name="connsiteY13" fmla="*/ 768179 h 88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5954" h="883737">
                  <a:moveTo>
                    <a:pt x="421080" y="286243"/>
                  </a:moveTo>
                  <a:cubicBezTo>
                    <a:pt x="791199" y="-18334"/>
                    <a:pt x="1388144" y="-20583"/>
                    <a:pt x="1640355" y="16365"/>
                  </a:cubicBezTo>
                  <a:lnTo>
                    <a:pt x="1687603" y="21341"/>
                  </a:lnTo>
                  <a:cubicBezTo>
                    <a:pt x="1708316" y="18072"/>
                    <a:pt x="1729559" y="16374"/>
                    <a:pt x="1751198" y="16374"/>
                  </a:cubicBezTo>
                  <a:cubicBezTo>
                    <a:pt x="1974773" y="16374"/>
                    <a:pt x="2156016" y="197617"/>
                    <a:pt x="2156016" y="421192"/>
                  </a:cubicBezTo>
                  <a:cubicBezTo>
                    <a:pt x="2156016" y="620093"/>
                    <a:pt x="2012566" y="785491"/>
                    <a:pt x="1823487" y="819575"/>
                  </a:cubicBezTo>
                  <a:lnTo>
                    <a:pt x="1823487" y="883846"/>
                  </a:lnTo>
                  <a:lnTo>
                    <a:pt x="61" y="883846"/>
                  </a:lnTo>
                  <a:cubicBezTo>
                    <a:pt x="54019" y="713454"/>
                    <a:pt x="175979" y="487942"/>
                    <a:pt x="421080" y="286243"/>
                  </a:cubicBezTo>
                  <a:close/>
                  <a:moveTo>
                    <a:pt x="1751198" y="768179"/>
                  </a:moveTo>
                  <a:cubicBezTo>
                    <a:pt x="1942831" y="768179"/>
                    <a:pt x="2098185" y="612828"/>
                    <a:pt x="2098185" y="421192"/>
                  </a:cubicBezTo>
                  <a:cubicBezTo>
                    <a:pt x="2098185" y="229556"/>
                    <a:pt x="1942831" y="74205"/>
                    <a:pt x="1751198" y="74205"/>
                  </a:cubicBezTo>
                  <a:cubicBezTo>
                    <a:pt x="1559555" y="74205"/>
                    <a:pt x="1404211" y="229556"/>
                    <a:pt x="1404211" y="421192"/>
                  </a:cubicBezTo>
                  <a:cubicBezTo>
                    <a:pt x="1404211" y="612828"/>
                    <a:pt x="1559555" y="768179"/>
                    <a:pt x="1751198" y="768179"/>
                  </a:cubicBezTo>
                  <a:close/>
                </a:path>
              </a:pathLst>
            </a:custGeom>
            <a:noFill/>
            <a:ln w="19254" cap="rnd">
              <a:solidFill>
                <a:srgbClr val="43DD93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2" name="Forma libre: forma 21">
              <a:extLst>
                <a:ext uri="{FF2B5EF4-FFF2-40B4-BE49-F238E27FC236}">
                  <a16:creationId xmlns:a16="http://schemas.microsoft.com/office/drawing/2014/main" id="{3D4D9906-DE12-DBA8-C5A9-58443CA74B99}"/>
                </a:ext>
              </a:extLst>
            </p:cNvPr>
            <p:cNvSpPr/>
            <p:nvPr/>
          </p:nvSpPr>
          <p:spPr>
            <a:xfrm>
              <a:off x="4744196" y="1992840"/>
              <a:ext cx="390360" cy="443390"/>
            </a:xfrm>
            <a:custGeom>
              <a:avLst/>
              <a:gdLst>
                <a:gd name="connsiteX0" fmla="*/ 33029 w 390360"/>
                <a:gd name="connsiteY0" fmla="*/ 323077 h 443390"/>
                <a:gd name="connsiteX1" fmla="*/ 154570 w 390360"/>
                <a:gd name="connsiteY1" fmla="*/ 431954 h 443390"/>
                <a:gd name="connsiteX2" fmla="*/ 174638 w 390360"/>
                <a:gd name="connsiteY2" fmla="*/ 439665 h 443390"/>
                <a:gd name="connsiteX3" fmla="*/ 216160 w 390360"/>
                <a:gd name="connsiteY3" fmla="*/ 439665 h 443390"/>
                <a:gd name="connsiteX4" fmla="*/ 236228 w 390360"/>
                <a:gd name="connsiteY4" fmla="*/ 431954 h 443390"/>
                <a:gd name="connsiteX5" fmla="*/ 357673 w 390360"/>
                <a:gd name="connsiteY5" fmla="*/ 323058 h 443390"/>
                <a:gd name="connsiteX6" fmla="*/ 383350 w 390360"/>
                <a:gd name="connsiteY6" fmla="*/ 91733 h 443390"/>
                <a:gd name="connsiteX7" fmla="*/ 383350 w 390360"/>
                <a:gd name="connsiteY7" fmla="*/ 61314 h 443390"/>
                <a:gd name="connsiteX8" fmla="*/ 366618 w 390360"/>
                <a:gd name="connsiteY8" fmla="*/ 35059 h 443390"/>
                <a:gd name="connsiteX9" fmla="*/ 195399 w 390360"/>
                <a:gd name="connsiteY9" fmla="*/ 148 h 443390"/>
                <a:gd name="connsiteX10" fmla="*/ 24180 w 390360"/>
                <a:gd name="connsiteY10" fmla="*/ 35059 h 443390"/>
                <a:gd name="connsiteX11" fmla="*/ 7448 w 390360"/>
                <a:gd name="connsiteY11" fmla="*/ 61314 h 443390"/>
                <a:gd name="connsiteX12" fmla="*/ 7448 w 390360"/>
                <a:gd name="connsiteY12" fmla="*/ 91733 h 443390"/>
                <a:gd name="connsiteX13" fmla="*/ 58050 w 390360"/>
                <a:gd name="connsiteY13" fmla="*/ 153150 h 443390"/>
                <a:gd name="connsiteX14" fmla="*/ 219 w 390360"/>
                <a:gd name="connsiteY14" fmla="*/ 153150 h 443390"/>
                <a:gd name="connsiteX15" fmla="*/ 219 w 390360"/>
                <a:gd name="connsiteY15" fmla="*/ 268812 h 443390"/>
                <a:gd name="connsiteX16" fmla="*/ 58050 w 390360"/>
                <a:gd name="connsiteY16" fmla="*/ 268812 h 443390"/>
                <a:gd name="connsiteX17" fmla="*/ 58050 w 390360"/>
                <a:gd name="connsiteY17" fmla="*/ 210981 h 443390"/>
                <a:gd name="connsiteX18" fmla="*/ 38773 w 390360"/>
                <a:gd name="connsiteY18" fmla="*/ 210981 h 443390"/>
                <a:gd name="connsiteX19" fmla="*/ 221905 w 390360"/>
                <a:gd name="connsiteY19" fmla="*/ 268812 h 443390"/>
                <a:gd name="connsiteX20" fmla="*/ 221905 w 390360"/>
                <a:gd name="connsiteY20" fmla="*/ 153150 h 443390"/>
                <a:gd name="connsiteX21" fmla="*/ 221905 w 390360"/>
                <a:gd name="connsiteY21" fmla="*/ 153150 h 443390"/>
                <a:gd name="connsiteX22" fmla="*/ 243592 w 390360"/>
                <a:gd name="connsiteY22" fmla="*/ 153150 h 443390"/>
                <a:gd name="connsiteX23" fmla="*/ 279736 w 390360"/>
                <a:gd name="connsiteY23" fmla="*/ 189294 h 443390"/>
                <a:gd name="connsiteX24" fmla="*/ 243592 w 390360"/>
                <a:gd name="connsiteY24" fmla="*/ 225439 h 443390"/>
                <a:gd name="connsiteX25" fmla="*/ 221905 w 390360"/>
                <a:gd name="connsiteY25" fmla="*/ 225439 h 443390"/>
                <a:gd name="connsiteX26" fmla="*/ 332748 w 390360"/>
                <a:gd name="connsiteY26" fmla="*/ 268812 h 443390"/>
                <a:gd name="connsiteX27" fmla="*/ 332748 w 390360"/>
                <a:gd name="connsiteY27" fmla="*/ 153150 h 443390"/>
                <a:gd name="connsiteX28" fmla="*/ 332748 w 390360"/>
                <a:gd name="connsiteY28" fmla="*/ 153150 h 443390"/>
                <a:gd name="connsiteX29" fmla="*/ 354435 w 390360"/>
                <a:gd name="connsiteY29" fmla="*/ 153150 h 443390"/>
                <a:gd name="connsiteX30" fmla="*/ 390579 w 390360"/>
                <a:gd name="connsiteY30" fmla="*/ 189294 h 443390"/>
                <a:gd name="connsiteX31" fmla="*/ 354435 w 390360"/>
                <a:gd name="connsiteY31" fmla="*/ 225439 h 443390"/>
                <a:gd name="connsiteX32" fmla="*/ 332748 w 390360"/>
                <a:gd name="connsiteY32" fmla="*/ 225439 h 443390"/>
                <a:gd name="connsiteX33" fmla="*/ 390579 w 390360"/>
                <a:gd name="connsiteY33" fmla="*/ 268812 h 443390"/>
                <a:gd name="connsiteX34" fmla="*/ 347206 w 390360"/>
                <a:gd name="connsiteY34" fmla="*/ 225439 h 443390"/>
                <a:gd name="connsiteX35" fmla="*/ 111062 w 390360"/>
                <a:gd name="connsiteY35" fmla="*/ 153150 h 443390"/>
                <a:gd name="connsiteX36" fmla="*/ 111062 w 390360"/>
                <a:gd name="connsiteY36" fmla="*/ 268812 h 443390"/>
                <a:gd name="connsiteX37" fmla="*/ 168893 w 390360"/>
                <a:gd name="connsiteY37" fmla="*/ 210981 h 443390"/>
                <a:gd name="connsiteX38" fmla="*/ 111062 w 390360"/>
                <a:gd name="connsiteY38" fmla="*/ 153150 h 44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90360" h="443390">
                  <a:moveTo>
                    <a:pt x="33029" y="323077"/>
                  </a:moveTo>
                  <a:cubicBezTo>
                    <a:pt x="58829" y="373039"/>
                    <a:pt x="102082" y="411784"/>
                    <a:pt x="154570" y="431954"/>
                  </a:cubicBezTo>
                  <a:lnTo>
                    <a:pt x="174638" y="439665"/>
                  </a:lnTo>
                  <a:cubicBezTo>
                    <a:pt x="188002" y="444805"/>
                    <a:pt x="202797" y="444805"/>
                    <a:pt x="216160" y="439665"/>
                  </a:cubicBezTo>
                  <a:lnTo>
                    <a:pt x="236228" y="431954"/>
                  </a:lnTo>
                  <a:cubicBezTo>
                    <a:pt x="288684" y="411760"/>
                    <a:pt x="331900" y="373009"/>
                    <a:pt x="357673" y="323058"/>
                  </a:cubicBezTo>
                  <a:moveTo>
                    <a:pt x="383350" y="91733"/>
                  </a:moveTo>
                  <a:lnTo>
                    <a:pt x="383350" y="61314"/>
                  </a:lnTo>
                  <a:cubicBezTo>
                    <a:pt x="383430" y="50030"/>
                    <a:pt x="376880" y="39751"/>
                    <a:pt x="366618" y="35059"/>
                  </a:cubicBezTo>
                  <a:cubicBezTo>
                    <a:pt x="312643" y="11485"/>
                    <a:pt x="254294" y="-412"/>
                    <a:pt x="195399" y="148"/>
                  </a:cubicBezTo>
                  <a:cubicBezTo>
                    <a:pt x="136504" y="-412"/>
                    <a:pt x="78155" y="11485"/>
                    <a:pt x="24180" y="35059"/>
                  </a:cubicBezTo>
                  <a:cubicBezTo>
                    <a:pt x="13918" y="39751"/>
                    <a:pt x="7368" y="50030"/>
                    <a:pt x="7448" y="61314"/>
                  </a:cubicBezTo>
                  <a:lnTo>
                    <a:pt x="7448" y="91733"/>
                  </a:lnTo>
                  <a:moveTo>
                    <a:pt x="58050" y="153150"/>
                  </a:moveTo>
                  <a:lnTo>
                    <a:pt x="219" y="153150"/>
                  </a:lnTo>
                  <a:lnTo>
                    <a:pt x="219" y="268812"/>
                  </a:lnTo>
                  <a:lnTo>
                    <a:pt x="58050" y="268812"/>
                  </a:lnTo>
                  <a:lnTo>
                    <a:pt x="58050" y="210981"/>
                  </a:lnTo>
                  <a:lnTo>
                    <a:pt x="38773" y="210981"/>
                  </a:lnTo>
                  <a:moveTo>
                    <a:pt x="221905" y="268812"/>
                  </a:moveTo>
                  <a:lnTo>
                    <a:pt x="221905" y="153150"/>
                  </a:lnTo>
                  <a:moveTo>
                    <a:pt x="221905" y="153150"/>
                  </a:moveTo>
                  <a:lnTo>
                    <a:pt x="243592" y="153150"/>
                  </a:lnTo>
                  <a:cubicBezTo>
                    <a:pt x="263554" y="153150"/>
                    <a:pt x="279736" y="169332"/>
                    <a:pt x="279736" y="189294"/>
                  </a:cubicBezTo>
                  <a:cubicBezTo>
                    <a:pt x="279736" y="209257"/>
                    <a:pt x="263554" y="225439"/>
                    <a:pt x="243592" y="225439"/>
                  </a:cubicBezTo>
                  <a:lnTo>
                    <a:pt x="221905" y="225439"/>
                  </a:lnTo>
                  <a:moveTo>
                    <a:pt x="332748" y="268812"/>
                  </a:moveTo>
                  <a:lnTo>
                    <a:pt x="332748" y="153150"/>
                  </a:lnTo>
                  <a:moveTo>
                    <a:pt x="332748" y="153150"/>
                  </a:moveTo>
                  <a:lnTo>
                    <a:pt x="354435" y="153150"/>
                  </a:lnTo>
                  <a:cubicBezTo>
                    <a:pt x="374397" y="153150"/>
                    <a:pt x="390579" y="169332"/>
                    <a:pt x="390579" y="189294"/>
                  </a:cubicBezTo>
                  <a:cubicBezTo>
                    <a:pt x="390579" y="209257"/>
                    <a:pt x="374397" y="225439"/>
                    <a:pt x="354435" y="225439"/>
                  </a:cubicBezTo>
                  <a:lnTo>
                    <a:pt x="332748" y="225439"/>
                  </a:lnTo>
                  <a:moveTo>
                    <a:pt x="390579" y="268812"/>
                  </a:moveTo>
                  <a:lnTo>
                    <a:pt x="347206" y="225439"/>
                  </a:lnTo>
                  <a:moveTo>
                    <a:pt x="111062" y="153150"/>
                  </a:moveTo>
                  <a:lnTo>
                    <a:pt x="111062" y="268812"/>
                  </a:lnTo>
                  <a:cubicBezTo>
                    <a:pt x="143001" y="268812"/>
                    <a:pt x="168893" y="242920"/>
                    <a:pt x="168893" y="210981"/>
                  </a:cubicBezTo>
                  <a:cubicBezTo>
                    <a:pt x="168893" y="179042"/>
                    <a:pt x="143001" y="153150"/>
                    <a:pt x="111062" y="153150"/>
                  </a:cubicBezTo>
                  <a:close/>
                </a:path>
              </a:pathLst>
            </a:custGeom>
            <a:noFill/>
            <a:ln w="19254" cap="rnd">
              <a:solidFill>
                <a:srgbClr val="43DD93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3" name="Forma libre: forma 22">
              <a:extLst>
                <a:ext uri="{FF2B5EF4-FFF2-40B4-BE49-F238E27FC236}">
                  <a16:creationId xmlns:a16="http://schemas.microsoft.com/office/drawing/2014/main" id="{8F9302F1-DD80-B412-14D4-859927EBCB13}"/>
                </a:ext>
              </a:extLst>
            </p:cNvPr>
            <p:cNvSpPr/>
            <p:nvPr/>
          </p:nvSpPr>
          <p:spPr>
            <a:xfrm>
              <a:off x="4717690" y="2918157"/>
              <a:ext cx="443372" cy="443372"/>
            </a:xfrm>
            <a:custGeom>
              <a:avLst/>
              <a:gdLst>
                <a:gd name="connsiteX0" fmla="*/ 121144 w 443372"/>
                <a:gd name="connsiteY0" fmla="*/ 161458 h 443372"/>
                <a:gd name="connsiteX1" fmla="*/ 322685 w 443372"/>
                <a:gd name="connsiteY1" fmla="*/ 161458 h 443372"/>
                <a:gd name="connsiteX2" fmla="*/ 322685 w 443372"/>
                <a:gd name="connsiteY2" fmla="*/ 302528 h 443372"/>
                <a:gd name="connsiteX3" fmla="*/ 121144 w 443372"/>
                <a:gd name="connsiteY3" fmla="*/ 302528 h 443372"/>
                <a:gd name="connsiteX4" fmla="*/ 219 w 443372"/>
                <a:gd name="connsiteY4" fmla="*/ 161458 h 443372"/>
                <a:gd name="connsiteX5" fmla="*/ 121144 w 443372"/>
                <a:gd name="connsiteY5" fmla="*/ 161458 h 443372"/>
                <a:gd name="connsiteX6" fmla="*/ 121144 w 443372"/>
                <a:gd name="connsiteY6" fmla="*/ 302528 h 443372"/>
                <a:gd name="connsiteX7" fmla="*/ 219 w 443372"/>
                <a:gd name="connsiteY7" fmla="*/ 302528 h 443372"/>
                <a:gd name="connsiteX8" fmla="*/ 322666 w 443372"/>
                <a:gd name="connsiteY8" fmla="*/ 161458 h 443372"/>
                <a:gd name="connsiteX9" fmla="*/ 443591 w 443372"/>
                <a:gd name="connsiteY9" fmla="*/ 161458 h 443372"/>
                <a:gd name="connsiteX10" fmla="*/ 443591 w 443372"/>
                <a:gd name="connsiteY10" fmla="*/ 302528 h 443372"/>
                <a:gd name="connsiteX11" fmla="*/ 322666 w 443372"/>
                <a:gd name="connsiteY11" fmla="*/ 302528 h 443372"/>
                <a:gd name="connsiteX12" fmla="*/ 121144 w 443372"/>
                <a:gd name="connsiteY12" fmla="*/ 161458 h 443372"/>
                <a:gd name="connsiteX13" fmla="*/ 221905 w 443372"/>
                <a:gd name="connsiteY13" fmla="*/ 80842 h 443372"/>
                <a:gd name="connsiteX14" fmla="*/ 322666 w 443372"/>
                <a:gd name="connsiteY14" fmla="*/ 161458 h 443372"/>
                <a:gd name="connsiteX15" fmla="*/ 219 w 443372"/>
                <a:gd name="connsiteY15" fmla="*/ 161458 h 443372"/>
                <a:gd name="connsiteX16" fmla="*/ 219 w 443372"/>
                <a:gd name="connsiteY16" fmla="*/ 100986 h 443372"/>
                <a:gd name="connsiteX17" fmla="*/ 196710 w 443372"/>
                <a:gd name="connsiteY17" fmla="*/ 100986 h 443372"/>
                <a:gd name="connsiteX18" fmla="*/ 443591 w 443372"/>
                <a:gd name="connsiteY18" fmla="*/ 161458 h 443372"/>
                <a:gd name="connsiteX19" fmla="*/ 443591 w 443372"/>
                <a:gd name="connsiteY19" fmla="*/ 100986 h 443372"/>
                <a:gd name="connsiteX20" fmla="*/ 247100 w 443372"/>
                <a:gd name="connsiteY20" fmla="*/ 100986 h 443372"/>
                <a:gd name="connsiteX21" fmla="*/ 81279 w 443372"/>
                <a:gd name="connsiteY21" fmla="*/ 100986 h 443372"/>
                <a:gd name="connsiteX22" fmla="*/ 81279 w 443372"/>
                <a:gd name="connsiteY22" fmla="*/ 70760 h 443372"/>
                <a:gd name="connsiteX23" fmla="*/ 352449 w 443372"/>
                <a:gd name="connsiteY23" fmla="*/ 100986 h 443372"/>
                <a:gd name="connsiteX24" fmla="*/ 352449 w 443372"/>
                <a:gd name="connsiteY24" fmla="*/ 70760 h 443372"/>
                <a:gd name="connsiteX25" fmla="*/ 221905 w 443372"/>
                <a:gd name="connsiteY25" fmla="*/ 80842 h 443372"/>
                <a:gd name="connsiteX26" fmla="*/ 221905 w 443372"/>
                <a:gd name="connsiteY26" fmla="*/ 225 h 443372"/>
                <a:gd name="connsiteX27" fmla="*/ 292189 w 443372"/>
                <a:gd name="connsiteY27" fmla="*/ 225 h 443372"/>
                <a:gd name="connsiteX28" fmla="*/ 292189 w 443372"/>
                <a:gd name="connsiteY28" fmla="*/ 50615 h 443372"/>
                <a:gd name="connsiteX29" fmla="*/ 221905 w 443372"/>
                <a:gd name="connsiteY29" fmla="*/ 50615 h 443372"/>
                <a:gd name="connsiteX30" fmla="*/ 187785 w 443372"/>
                <a:gd name="connsiteY30" fmla="*/ 161458 h 443372"/>
                <a:gd name="connsiteX31" fmla="*/ 187785 w 443372"/>
                <a:gd name="connsiteY31" fmla="*/ 302528 h 443372"/>
                <a:gd name="connsiteX32" fmla="*/ 256025 w 443372"/>
                <a:gd name="connsiteY32" fmla="*/ 161458 h 443372"/>
                <a:gd name="connsiteX33" fmla="*/ 256025 w 443372"/>
                <a:gd name="connsiteY33" fmla="*/ 302528 h 443372"/>
                <a:gd name="connsiteX34" fmla="*/ 151370 w 443372"/>
                <a:gd name="connsiteY34" fmla="*/ 443597 h 443372"/>
                <a:gd name="connsiteX35" fmla="*/ 292440 w 443372"/>
                <a:gd name="connsiteY35" fmla="*/ 443597 h 443372"/>
                <a:gd name="connsiteX36" fmla="*/ 221905 w 443372"/>
                <a:gd name="connsiteY36" fmla="*/ 443597 h 443372"/>
                <a:gd name="connsiteX37" fmla="*/ 221905 w 443372"/>
                <a:gd name="connsiteY37" fmla="*/ 393207 h 443372"/>
                <a:gd name="connsiteX38" fmla="*/ 272295 w 443372"/>
                <a:gd name="connsiteY38" fmla="*/ 393207 h 443372"/>
                <a:gd name="connsiteX39" fmla="*/ 221905 w 443372"/>
                <a:gd name="connsiteY39" fmla="*/ 443597 h 443372"/>
                <a:gd name="connsiteX40" fmla="*/ 221905 w 443372"/>
                <a:gd name="connsiteY40" fmla="*/ 393207 h 443372"/>
                <a:gd name="connsiteX41" fmla="*/ 171515 w 443372"/>
                <a:gd name="connsiteY41" fmla="*/ 393207 h 443372"/>
                <a:gd name="connsiteX42" fmla="*/ 443591 w 443372"/>
                <a:gd name="connsiteY42" fmla="*/ 234383 h 443372"/>
                <a:gd name="connsiteX43" fmla="*/ 256025 w 443372"/>
                <a:gd name="connsiteY43" fmla="*/ 234383 h 443372"/>
                <a:gd name="connsiteX44" fmla="*/ 219 w 443372"/>
                <a:gd name="connsiteY44" fmla="*/ 234383 h 443372"/>
                <a:gd name="connsiteX45" fmla="*/ 187785 w 443372"/>
                <a:gd name="connsiteY45" fmla="*/ 234383 h 443372"/>
                <a:gd name="connsiteX46" fmla="*/ 256025 w 443372"/>
                <a:gd name="connsiteY46" fmla="*/ 249053 h 443372"/>
                <a:gd name="connsiteX47" fmla="*/ 221905 w 443372"/>
                <a:gd name="connsiteY47" fmla="*/ 214938 h 443372"/>
                <a:gd name="connsiteX48" fmla="*/ 187785 w 443372"/>
                <a:gd name="connsiteY48" fmla="*/ 249053 h 443372"/>
                <a:gd name="connsiteX49" fmla="*/ 60672 w 443372"/>
                <a:gd name="connsiteY49" fmla="*/ 203232 h 443372"/>
                <a:gd name="connsiteX50" fmla="*/ 60672 w 443372"/>
                <a:gd name="connsiteY50" fmla="*/ 231993 h 443372"/>
                <a:gd name="connsiteX51" fmla="*/ 60672 w 443372"/>
                <a:gd name="connsiteY51" fmla="*/ 273786 h 443372"/>
                <a:gd name="connsiteX52" fmla="*/ 60672 w 443372"/>
                <a:gd name="connsiteY52" fmla="*/ 302528 h 443372"/>
                <a:gd name="connsiteX53" fmla="*/ 383138 w 443372"/>
                <a:gd name="connsiteY53" fmla="*/ 203232 h 443372"/>
                <a:gd name="connsiteX54" fmla="*/ 383138 w 443372"/>
                <a:gd name="connsiteY54" fmla="*/ 231993 h 443372"/>
                <a:gd name="connsiteX55" fmla="*/ 383138 w 443372"/>
                <a:gd name="connsiteY55" fmla="*/ 273786 h 443372"/>
                <a:gd name="connsiteX56" fmla="*/ 383138 w 443372"/>
                <a:gd name="connsiteY56" fmla="*/ 302528 h 44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43372" h="443372">
                  <a:moveTo>
                    <a:pt x="121144" y="161458"/>
                  </a:moveTo>
                  <a:lnTo>
                    <a:pt x="322685" y="161458"/>
                  </a:lnTo>
                  <a:lnTo>
                    <a:pt x="322685" y="302528"/>
                  </a:lnTo>
                  <a:lnTo>
                    <a:pt x="121144" y="302528"/>
                  </a:lnTo>
                  <a:close/>
                  <a:moveTo>
                    <a:pt x="219" y="161458"/>
                  </a:moveTo>
                  <a:lnTo>
                    <a:pt x="121144" y="161458"/>
                  </a:lnTo>
                  <a:lnTo>
                    <a:pt x="121144" y="302528"/>
                  </a:lnTo>
                  <a:lnTo>
                    <a:pt x="219" y="302528"/>
                  </a:lnTo>
                  <a:close/>
                  <a:moveTo>
                    <a:pt x="322666" y="161458"/>
                  </a:moveTo>
                  <a:lnTo>
                    <a:pt x="443591" y="161458"/>
                  </a:lnTo>
                  <a:lnTo>
                    <a:pt x="443591" y="302528"/>
                  </a:lnTo>
                  <a:lnTo>
                    <a:pt x="322666" y="302528"/>
                  </a:lnTo>
                  <a:close/>
                  <a:moveTo>
                    <a:pt x="121144" y="161458"/>
                  </a:moveTo>
                  <a:lnTo>
                    <a:pt x="221905" y="80842"/>
                  </a:lnTo>
                  <a:lnTo>
                    <a:pt x="322666" y="161458"/>
                  </a:lnTo>
                  <a:moveTo>
                    <a:pt x="219" y="161458"/>
                  </a:moveTo>
                  <a:lnTo>
                    <a:pt x="219" y="100986"/>
                  </a:lnTo>
                  <a:lnTo>
                    <a:pt x="196710" y="100986"/>
                  </a:lnTo>
                  <a:moveTo>
                    <a:pt x="443591" y="161458"/>
                  </a:moveTo>
                  <a:lnTo>
                    <a:pt x="443591" y="100986"/>
                  </a:lnTo>
                  <a:lnTo>
                    <a:pt x="247100" y="100986"/>
                  </a:lnTo>
                  <a:moveTo>
                    <a:pt x="81279" y="100986"/>
                  </a:moveTo>
                  <a:lnTo>
                    <a:pt x="81279" y="70760"/>
                  </a:lnTo>
                  <a:moveTo>
                    <a:pt x="352449" y="100986"/>
                  </a:moveTo>
                  <a:lnTo>
                    <a:pt x="352449" y="70760"/>
                  </a:lnTo>
                  <a:moveTo>
                    <a:pt x="221905" y="80842"/>
                  </a:moveTo>
                  <a:lnTo>
                    <a:pt x="221905" y="225"/>
                  </a:lnTo>
                  <a:lnTo>
                    <a:pt x="292189" y="225"/>
                  </a:lnTo>
                  <a:lnTo>
                    <a:pt x="292189" y="50615"/>
                  </a:lnTo>
                  <a:lnTo>
                    <a:pt x="221905" y="50615"/>
                  </a:lnTo>
                  <a:moveTo>
                    <a:pt x="187785" y="161458"/>
                  </a:moveTo>
                  <a:lnTo>
                    <a:pt x="187785" y="302528"/>
                  </a:lnTo>
                  <a:moveTo>
                    <a:pt x="256025" y="161458"/>
                  </a:moveTo>
                  <a:lnTo>
                    <a:pt x="256025" y="302528"/>
                  </a:lnTo>
                  <a:moveTo>
                    <a:pt x="151370" y="443597"/>
                  </a:moveTo>
                  <a:lnTo>
                    <a:pt x="292440" y="443597"/>
                  </a:lnTo>
                  <a:moveTo>
                    <a:pt x="221905" y="443597"/>
                  </a:moveTo>
                  <a:lnTo>
                    <a:pt x="221905" y="393207"/>
                  </a:lnTo>
                  <a:cubicBezTo>
                    <a:pt x="221905" y="352899"/>
                    <a:pt x="272295" y="352899"/>
                    <a:pt x="272295" y="393207"/>
                  </a:cubicBezTo>
                  <a:moveTo>
                    <a:pt x="221905" y="443597"/>
                  </a:moveTo>
                  <a:lnTo>
                    <a:pt x="221905" y="393207"/>
                  </a:lnTo>
                  <a:cubicBezTo>
                    <a:pt x="221905" y="352899"/>
                    <a:pt x="171515" y="352899"/>
                    <a:pt x="171515" y="393207"/>
                  </a:cubicBezTo>
                  <a:moveTo>
                    <a:pt x="443591" y="234383"/>
                  </a:moveTo>
                  <a:lnTo>
                    <a:pt x="256025" y="234383"/>
                  </a:lnTo>
                  <a:moveTo>
                    <a:pt x="219" y="234383"/>
                  </a:moveTo>
                  <a:lnTo>
                    <a:pt x="187785" y="234383"/>
                  </a:lnTo>
                  <a:moveTo>
                    <a:pt x="256025" y="249053"/>
                  </a:moveTo>
                  <a:cubicBezTo>
                    <a:pt x="256023" y="230211"/>
                    <a:pt x="240747" y="214938"/>
                    <a:pt x="221905" y="214938"/>
                  </a:cubicBezTo>
                  <a:cubicBezTo>
                    <a:pt x="203063" y="214938"/>
                    <a:pt x="187788" y="230211"/>
                    <a:pt x="187785" y="249053"/>
                  </a:cubicBezTo>
                  <a:moveTo>
                    <a:pt x="60672" y="203232"/>
                  </a:moveTo>
                  <a:lnTo>
                    <a:pt x="60672" y="231993"/>
                  </a:lnTo>
                  <a:moveTo>
                    <a:pt x="60672" y="273786"/>
                  </a:moveTo>
                  <a:lnTo>
                    <a:pt x="60672" y="302528"/>
                  </a:lnTo>
                  <a:moveTo>
                    <a:pt x="383138" y="203232"/>
                  </a:moveTo>
                  <a:lnTo>
                    <a:pt x="383138" y="231993"/>
                  </a:lnTo>
                  <a:moveTo>
                    <a:pt x="383138" y="273786"/>
                  </a:moveTo>
                  <a:lnTo>
                    <a:pt x="383138" y="302528"/>
                  </a:lnTo>
                </a:path>
              </a:pathLst>
            </a:custGeom>
            <a:noFill/>
            <a:ln w="19254" cap="rnd">
              <a:solidFill>
                <a:srgbClr val="A6DA3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4" name="Forma libre: forma 23">
              <a:extLst>
                <a:ext uri="{FF2B5EF4-FFF2-40B4-BE49-F238E27FC236}">
                  <a16:creationId xmlns:a16="http://schemas.microsoft.com/office/drawing/2014/main" id="{C5BFF32C-75BE-EAB8-D128-BC9C7A33674A}"/>
                </a:ext>
              </a:extLst>
            </p:cNvPr>
            <p:cNvSpPr/>
            <p:nvPr/>
          </p:nvSpPr>
          <p:spPr>
            <a:xfrm>
              <a:off x="4722509" y="3851699"/>
              <a:ext cx="433733" cy="426885"/>
            </a:xfrm>
            <a:custGeom>
              <a:avLst/>
              <a:gdLst>
                <a:gd name="connsiteX0" fmla="*/ 154435 w 433733"/>
                <a:gd name="connsiteY0" fmla="*/ 366584 h 426885"/>
                <a:gd name="connsiteX1" fmla="*/ 48412 w 433733"/>
                <a:gd name="connsiteY1" fmla="*/ 366584 h 426885"/>
                <a:gd name="connsiteX2" fmla="*/ 219 w 433733"/>
                <a:gd name="connsiteY2" fmla="*/ 318391 h 426885"/>
                <a:gd name="connsiteX3" fmla="*/ 219 w 433733"/>
                <a:gd name="connsiteY3" fmla="*/ 73574 h 426885"/>
                <a:gd name="connsiteX4" fmla="*/ 48412 w 433733"/>
                <a:gd name="connsiteY4" fmla="*/ 25381 h 426885"/>
                <a:gd name="connsiteX5" fmla="*/ 125520 w 433733"/>
                <a:gd name="connsiteY5" fmla="*/ 25381 h 426885"/>
                <a:gd name="connsiteX6" fmla="*/ 156363 w 433733"/>
                <a:gd name="connsiteY6" fmla="*/ 293331 h 426885"/>
                <a:gd name="connsiteX7" fmla="*/ 219 w 433733"/>
                <a:gd name="connsiteY7" fmla="*/ 293331 h 426885"/>
                <a:gd name="connsiteX8" fmla="*/ 227675 w 433733"/>
                <a:gd name="connsiteY8" fmla="*/ 249908 h 426885"/>
                <a:gd name="connsiteX9" fmla="*/ 206470 w 433733"/>
                <a:gd name="connsiteY9" fmla="*/ 401285 h 426885"/>
                <a:gd name="connsiteX10" fmla="*/ 241167 w 433733"/>
                <a:gd name="connsiteY10" fmla="*/ 420562 h 426885"/>
                <a:gd name="connsiteX11" fmla="*/ 298998 w 433733"/>
                <a:gd name="connsiteY11" fmla="*/ 362730 h 426885"/>
                <a:gd name="connsiteX12" fmla="*/ 356829 w 433733"/>
                <a:gd name="connsiteY12" fmla="*/ 420562 h 426885"/>
                <a:gd name="connsiteX13" fmla="*/ 391530 w 433733"/>
                <a:gd name="connsiteY13" fmla="*/ 401285 h 426885"/>
                <a:gd name="connsiteX14" fmla="*/ 370325 w 433733"/>
                <a:gd name="connsiteY14" fmla="*/ 249908 h 426885"/>
                <a:gd name="connsiteX15" fmla="*/ 299013 w 433733"/>
                <a:gd name="connsiteY15" fmla="*/ 270199 h 426885"/>
                <a:gd name="connsiteX16" fmla="*/ 433953 w 433733"/>
                <a:gd name="connsiteY16" fmla="*/ 135260 h 426885"/>
                <a:gd name="connsiteX17" fmla="*/ 299013 w 433733"/>
                <a:gd name="connsiteY17" fmla="*/ 321 h 426885"/>
                <a:gd name="connsiteX18" fmla="*/ 164074 w 433733"/>
                <a:gd name="connsiteY18" fmla="*/ 135260 h 426885"/>
                <a:gd name="connsiteX19" fmla="*/ 299013 w 433733"/>
                <a:gd name="connsiteY19" fmla="*/ 270199 h 426885"/>
                <a:gd name="connsiteX20" fmla="*/ 249145 w 433733"/>
                <a:gd name="connsiteY20" fmla="*/ 188975 h 426885"/>
                <a:gd name="connsiteX21" fmla="*/ 285886 w 433733"/>
                <a:gd name="connsiteY21" fmla="*/ 78754 h 426885"/>
                <a:gd name="connsiteX22" fmla="*/ 299013 w 433733"/>
                <a:gd name="connsiteY22" fmla="*/ 69293 h 426885"/>
                <a:gd name="connsiteX23" fmla="*/ 299013 w 433733"/>
                <a:gd name="connsiteY23" fmla="*/ 69293 h 426885"/>
                <a:gd name="connsiteX24" fmla="*/ 312141 w 433733"/>
                <a:gd name="connsiteY24" fmla="*/ 78754 h 426885"/>
                <a:gd name="connsiteX25" fmla="*/ 348881 w 433733"/>
                <a:gd name="connsiteY25" fmla="*/ 188975 h 426885"/>
                <a:gd name="connsiteX26" fmla="*/ 262443 w 433733"/>
                <a:gd name="connsiteY26" fmla="*/ 149081 h 426885"/>
                <a:gd name="connsiteX27" fmla="*/ 335582 w 433733"/>
                <a:gd name="connsiteY27" fmla="*/ 149081 h 4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3733" h="426885">
                  <a:moveTo>
                    <a:pt x="154435" y="366584"/>
                  </a:moveTo>
                  <a:lnTo>
                    <a:pt x="48412" y="366584"/>
                  </a:lnTo>
                  <a:cubicBezTo>
                    <a:pt x="21424" y="366584"/>
                    <a:pt x="219" y="345379"/>
                    <a:pt x="219" y="318391"/>
                  </a:cubicBezTo>
                  <a:lnTo>
                    <a:pt x="219" y="73574"/>
                  </a:lnTo>
                  <a:cubicBezTo>
                    <a:pt x="219" y="46586"/>
                    <a:pt x="21424" y="25381"/>
                    <a:pt x="48412" y="25381"/>
                  </a:cubicBezTo>
                  <a:lnTo>
                    <a:pt x="125520" y="25381"/>
                  </a:lnTo>
                  <a:moveTo>
                    <a:pt x="156363" y="293331"/>
                  </a:moveTo>
                  <a:lnTo>
                    <a:pt x="219" y="293331"/>
                  </a:lnTo>
                  <a:moveTo>
                    <a:pt x="227675" y="249908"/>
                  </a:moveTo>
                  <a:lnTo>
                    <a:pt x="206470" y="401285"/>
                  </a:lnTo>
                  <a:cubicBezTo>
                    <a:pt x="202615" y="420562"/>
                    <a:pt x="227673" y="434056"/>
                    <a:pt x="241167" y="420562"/>
                  </a:cubicBezTo>
                  <a:lnTo>
                    <a:pt x="298998" y="362730"/>
                  </a:lnTo>
                  <a:lnTo>
                    <a:pt x="356829" y="420562"/>
                  </a:lnTo>
                  <a:cubicBezTo>
                    <a:pt x="372251" y="435983"/>
                    <a:pt x="395385" y="422489"/>
                    <a:pt x="391530" y="401285"/>
                  </a:cubicBezTo>
                  <a:lnTo>
                    <a:pt x="370325" y="249908"/>
                  </a:lnTo>
                  <a:moveTo>
                    <a:pt x="299013" y="270199"/>
                  </a:moveTo>
                  <a:cubicBezTo>
                    <a:pt x="373538" y="270199"/>
                    <a:pt x="433953" y="209784"/>
                    <a:pt x="433953" y="135260"/>
                  </a:cubicBezTo>
                  <a:cubicBezTo>
                    <a:pt x="433953" y="60735"/>
                    <a:pt x="373538" y="321"/>
                    <a:pt x="299013" y="321"/>
                  </a:cubicBezTo>
                  <a:cubicBezTo>
                    <a:pt x="224488" y="321"/>
                    <a:pt x="164074" y="60735"/>
                    <a:pt x="164074" y="135260"/>
                  </a:cubicBezTo>
                  <a:cubicBezTo>
                    <a:pt x="164074" y="209784"/>
                    <a:pt x="224488" y="270199"/>
                    <a:pt x="299013" y="270199"/>
                  </a:cubicBezTo>
                  <a:close/>
                  <a:moveTo>
                    <a:pt x="249145" y="188975"/>
                  </a:moveTo>
                  <a:lnTo>
                    <a:pt x="285886" y="78754"/>
                  </a:lnTo>
                  <a:cubicBezTo>
                    <a:pt x="287769" y="73104"/>
                    <a:pt x="293057" y="69293"/>
                    <a:pt x="299013" y="69293"/>
                  </a:cubicBezTo>
                  <a:lnTo>
                    <a:pt x="299013" y="69293"/>
                  </a:lnTo>
                  <a:cubicBezTo>
                    <a:pt x="304968" y="69293"/>
                    <a:pt x="310258" y="73104"/>
                    <a:pt x="312141" y="78754"/>
                  </a:cubicBezTo>
                  <a:lnTo>
                    <a:pt x="348881" y="188975"/>
                  </a:lnTo>
                  <a:moveTo>
                    <a:pt x="262443" y="149081"/>
                  </a:moveTo>
                  <a:lnTo>
                    <a:pt x="335582" y="149081"/>
                  </a:lnTo>
                </a:path>
              </a:pathLst>
            </a:custGeom>
            <a:noFill/>
            <a:ln w="19254" cap="rnd">
              <a:solidFill>
                <a:srgbClr val="1AC3FB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5" name="Forma libre: forma 24">
              <a:extLst>
                <a:ext uri="{FF2B5EF4-FFF2-40B4-BE49-F238E27FC236}">
                  <a16:creationId xmlns:a16="http://schemas.microsoft.com/office/drawing/2014/main" id="{A5334674-3D54-F2FE-1129-57A540FE7A47}"/>
                </a:ext>
              </a:extLst>
            </p:cNvPr>
            <p:cNvSpPr/>
            <p:nvPr/>
          </p:nvSpPr>
          <p:spPr>
            <a:xfrm>
              <a:off x="4717690" y="4768754"/>
              <a:ext cx="443372" cy="443372"/>
            </a:xfrm>
            <a:custGeom>
              <a:avLst/>
              <a:gdLst>
                <a:gd name="connsiteX0" fmla="*/ 192989 w 443372"/>
                <a:gd name="connsiteY0" fmla="*/ 289573 h 443372"/>
                <a:gd name="connsiteX1" fmla="*/ 115881 w 443372"/>
                <a:gd name="connsiteY1" fmla="*/ 328127 h 443372"/>
                <a:gd name="connsiteX2" fmla="*/ 115881 w 443372"/>
                <a:gd name="connsiteY2" fmla="*/ 154633 h 443372"/>
                <a:gd name="connsiteX3" fmla="*/ 192989 w 443372"/>
                <a:gd name="connsiteY3" fmla="*/ 116079 h 443372"/>
                <a:gd name="connsiteX4" fmla="*/ 192989 w 443372"/>
                <a:gd name="connsiteY4" fmla="*/ 289573 h 443372"/>
                <a:gd name="connsiteX5" fmla="*/ 347206 w 443372"/>
                <a:gd name="connsiteY5" fmla="*/ 289573 h 443372"/>
                <a:gd name="connsiteX6" fmla="*/ 270098 w 443372"/>
                <a:gd name="connsiteY6" fmla="*/ 328127 h 443372"/>
                <a:gd name="connsiteX7" fmla="*/ 270098 w 443372"/>
                <a:gd name="connsiteY7" fmla="*/ 154633 h 443372"/>
                <a:gd name="connsiteX8" fmla="*/ 347206 w 443372"/>
                <a:gd name="connsiteY8" fmla="*/ 116079 h 443372"/>
                <a:gd name="connsiteX9" fmla="*/ 347206 w 443372"/>
                <a:gd name="connsiteY9" fmla="*/ 289573 h 443372"/>
                <a:gd name="connsiteX10" fmla="*/ 192989 w 443372"/>
                <a:gd name="connsiteY10" fmla="*/ 116079 h 443372"/>
                <a:gd name="connsiteX11" fmla="*/ 270098 w 443372"/>
                <a:gd name="connsiteY11" fmla="*/ 154633 h 443372"/>
                <a:gd name="connsiteX12" fmla="*/ 192989 w 443372"/>
                <a:gd name="connsiteY12" fmla="*/ 289573 h 443372"/>
                <a:gd name="connsiteX13" fmla="*/ 270098 w 443372"/>
                <a:gd name="connsiteY13" fmla="*/ 328127 h 443372"/>
                <a:gd name="connsiteX14" fmla="*/ 219 w 443372"/>
                <a:gd name="connsiteY14" fmla="*/ 222103 h 443372"/>
                <a:gd name="connsiteX15" fmla="*/ 221905 w 443372"/>
                <a:gd name="connsiteY15" fmla="*/ 443789 h 443372"/>
                <a:gd name="connsiteX16" fmla="*/ 443591 w 443372"/>
                <a:gd name="connsiteY16" fmla="*/ 222103 h 443372"/>
                <a:gd name="connsiteX17" fmla="*/ 221905 w 443372"/>
                <a:gd name="connsiteY17" fmla="*/ 417 h 443372"/>
                <a:gd name="connsiteX18" fmla="*/ 219 w 443372"/>
                <a:gd name="connsiteY18" fmla="*/ 222103 h 44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3372" h="443372">
                  <a:moveTo>
                    <a:pt x="192989" y="289573"/>
                  </a:moveTo>
                  <a:lnTo>
                    <a:pt x="115881" y="328127"/>
                  </a:lnTo>
                  <a:lnTo>
                    <a:pt x="115881" y="154633"/>
                  </a:lnTo>
                  <a:lnTo>
                    <a:pt x="192989" y="116079"/>
                  </a:lnTo>
                  <a:lnTo>
                    <a:pt x="192989" y="289573"/>
                  </a:lnTo>
                  <a:close/>
                  <a:moveTo>
                    <a:pt x="347206" y="289573"/>
                  </a:moveTo>
                  <a:lnTo>
                    <a:pt x="270098" y="328127"/>
                  </a:lnTo>
                  <a:lnTo>
                    <a:pt x="270098" y="154633"/>
                  </a:lnTo>
                  <a:lnTo>
                    <a:pt x="347206" y="116079"/>
                  </a:lnTo>
                  <a:lnTo>
                    <a:pt x="347206" y="289573"/>
                  </a:lnTo>
                  <a:close/>
                  <a:moveTo>
                    <a:pt x="192989" y="116079"/>
                  </a:moveTo>
                  <a:lnTo>
                    <a:pt x="270098" y="154633"/>
                  </a:lnTo>
                  <a:moveTo>
                    <a:pt x="192989" y="289573"/>
                  </a:moveTo>
                  <a:lnTo>
                    <a:pt x="270098" y="328127"/>
                  </a:lnTo>
                  <a:moveTo>
                    <a:pt x="219" y="222103"/>
                  </a:moveTo>
                  <a:cubicBezTo>
                    <a:pt x="219" y="344536"/>
                    <a:pt x="99472" y="443789"/>
                    <a:pt x="221905" y="443789"/>
                  </a:cubicBezTo>
                  <a:cubicBezTo>
                    <a:pt x="344338" y="443789"/>
                    <a:pt x="443591" y="344536"/>
                    <a:pt x="443591" y="222103"/>
                  </a:cubicBezTo>
                  <a:cubicBezTo>
                    <a:pt x="443591" y="99670"/>
                    <a:pt x="344338" y="417"/>
                    <a:pt x="221905" y="417"/>
                  </a:cubicBezTo>
                  <a:cubicBezTo>
                    <a:pt x="99472" y="417"/>
                    <a:pt x="219" y="99670"/>
                    <a:pt x="219" y="222103"/>
                  </a:cubicBezTo>
                  <a:close/>
                </a:path>
              </a:pathLst>
            </a:custGeom>
            <a:noFill/>
            <a:ln w="19254" cap="rnd">
              <a:solidFill>
                <a:srgbClr val="8769FD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</p:grpSp>
    </p:spTree>
    <p:extLst>
      <p:ext uri="{BB962C8B-B14F-4D97-AF65-F5344CB8AC3E}">
        <p14:creationId xmlns:p14="http://schemas.microsoft.com/office/powerpoint/2010/main" val="3991178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4CF20-E9E3-991E-1118-A655AE63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67" y="2954898"/>
            <a:ext cx="4701180" cy="557179"/>
          </a:xfrm>
          <a:prstGeom prst="rect">
            <a:avLst/>
          </a:prstGeom>
        </p:spPr>
      </p:pic>
      <p:grpSp>
        <p:nvGrpSpPr>
          <p:cNvPr id="6" name="Gráfico 4">
            <a:extLst>
              <a:ext uri="{FF2B5EF4-FFF2-40B4-BE49-F238E27FC236}">
                <a16:creationId xmlns:a16="http://schemas.microsoft.com/office/drawing/2014/main" id="{E3F9D369-EAE8-122E-6D12-3F14D34C4858}"/>
              </a:ext>
            </a:extLst>
          </p:cNvPr>
          <p:cNvGrpSpPr/>
          <p:nvPr/>
        </p:nvGrpSpPr>
        <p:grpSpPr>
          <a:xfrm>
            <a:off x="476726" y="1405311"/>
            <a:ext cx="3175450" cy="3126919"/>
            <a:chOff x="3329356" y="1275723"/>
            <a:chExt cx="5166944" cy="5046972"/>
          </a:xfrm>
        </p:grpSpPr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71695089-45D7-06D0-B7AD-389E7C0D1450}"/>
                </a:ext>
              </a:extLst>
            </p:cNvPr>
            <p:cNvSpPr/>
            <p:nvPr/>
          </p:nvSpPr>
          <p:spPr>
            <a:xfrm>
              <a:off x="5524500" y="4686300"/>
              <a:ext cx="2971800" cy="742950"/>
            </a:xfrm>
            <a:custGeom>
              <a:avLst/>
              <a:gdLst>
                <a:gd name="connsiteX0" fmla="*/ 207 w 2971800"/>
                <a:gd name="connsiteY0" fmla="*/ 400467 h 742950"/>
                <a:gd name="connsiteX1" fmla="*/ 207 w 2971800"/>
                <a:gd name="connsiteY1" fmla="*/ 286167 h 742950"/>
                <a:gd name="connsiteX2" fmla="*/ 1238457 w 2971800"/>
                <a:gd name="connsiteY2" fmla="*/ 417 h 742950"/>
                <a:gd name="connsiteX3" fmla="*/ 1486107 w 2971800"/>
                <a:gd name="connsiteY3" fmla="*/ 57567 h 742950"/>
                <a:gd name="connsiteX4" fmla="*/ 1733757 w 2971800"/>
                <a:gd name="connsiteY4" fmla="*/ 417 h 742950"/>
                <a:gd name="connsiteX5" fmla="*/ 2972007 w 2971800"/>
                <a:gd name="connsiteY5" fmla="*/ 286167 h 742950"/>
                <a:gd name="connsiteX6" fmla="*/ 2972007 w 2971800"/>
                <a:gd name="connsiteY6" fmla="*/ 400467 h 742950"/>
                <a:gd name="connsiteX7" fmla="*/ 1486107 w 2971800"/>
                <a:gd name="connsiteY7" fmla="*/ 743367 h 742950"/>
                <a:gd name="connsiteX8" fmla="*/ 207 w 2971800"/>
                <a:gd name="connsiteY8" fmla="*/ 400467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742950">
                  <a:moveTo>
                    <a:pt x="207" y="400467"/>
                  </a:moveTo>
                  <a:lnTo>
                    <a:pt x="207" y="286167"/>
                  </a:lnTo>
                  <a:lnTo>
                    <a:pt x="1238457" y="417"/>
                  </a:lnTo>
                  <a:lnTo>
                    <a:pt x="1486107" y="57567"/>
                  </a:lnTo>
                  <a:lnTo>
                    <a:pt x="1733757" y="417"/>
                  </a:lnTo>
                  <a:lnTo>
                    <a:pt x="2972007" y="286167"/>
                  </a:lnTo>
                  <a:lnTo>
                    <a:pt x="2972007" y="400467"/>
                  </a:lnTo>
                  <a:lnTo>
                    <a:pt x="1486107" y="743367"/>
                  </a:lnTo>
                  <a:lnTo>
                    <a:pt x="207" y="400467"/>
                  </a:lnTo>
                  <a:close/>
                </a:path>
              </a:pathLst>
            </a:custGeom>
            <a:solidFill>
              <a:srgbClr val="CB68F9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2C740385-2216-C3DC-1FD6-9D6D3C731678}"/>
                </a:ext>
              </a:extLst>
            </p:cNvPr>
            <p:cNvSpPr/>
            <p:nvPr/>
          </p:nvSpPr>
          <p:spPr>
            <a:xfrm>
              <a:off x="5524500" y="4000500"/>
              <a:ext cx="2971800" cy="742950"/>
            </a:xfrm>
            <a:custGeom>
              <a:avLst/>
              <a:gdLst>
                <a:gd name="connsiteX0" fmla="*/ 207 w 2971800"/>
                <a:gd name="connsiteY0" fmla="*/ 400395 h 742950"/>
                <a:gd name="connsiteX1" fmla="*/ 207 w 2971800"/>
                <a:gd name="connsiteY1" fmla="*/ 286095 h 742950"/>
                <a:gd name="connsiteX2" fmla="*/ 1238457 w 2971800"/>
                <a:gd name="connsiteY2" fmla="*/ 345 h 742950"/>
                <a:gd name="connsiteX3" fmla="*/ 1486107 w 2971800"/>
                <a:gd name="connsiteY3" fmla="*/ 57495 h 742950"/>
                <a:gd name="connsiteX4" fmla="*/ 1733757 w 2971800"/>
                <a:gd name="connsiteY4" fmla="*/ 345 h 742950"/>
                <a:gd name="connsiteX5" fmla="*/ 2972007 w 2971800"/>
                <a:gd name="connsiteY5" fmla="*/ 286095 h 742950"/>
                <a:gd name="connsiteX6" fmla="*/ 2972007 w 2971800"/>
                <a:gd name="connsiteY6" fmla="*/ 400395 h 742950"/>
                <a:gd name="connsiteX7" fmla="*/ 1486107 w 2971800"/>
                <a:gd name="connsiteY7" fmla="*/ 743295 h 742950"/>
                <a:gd name="connsiteX8" fmla="*/ 207 w 2971800"/>
                <a:gd name="connsiteY8" fmla="*/ 400395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742950">
                  <a:moveTo>
                    <a:pt x="207" y="400395"/>
                  </a:moveTo>
                  <a:lnTo>
                    <a:pt x="207" y="286095"/>
                  </a:lnTo>
                  <a:lnTo>
                    <a:pt x="1238457" y="345"/>
                  </a:lnTo>
                  <a:lnTo>
                    <a:pt x="1486107" y="57495"/>
                  </a:lnTo>
                  <a:lnTo>
                    <a:pt x="1733757" y="345"/>
                  </a:lnTo>
                  <a:lnTo>
                    <a:pt x="2972007" y="286095"/>
                  </a:lnTo>
                  <a:lnTo>
                    <a:pt x="2972007" y="400395"/>
                  </a:lnTo>
                  <a:lnTo>
                    <a:pt x="1486107" y="743295"/>
                  </a:lnTo>
                  <a:lnTo>
                    <a:pt x="207" y="400395"/>
                  </a:lnTo>
                  <a:close/>
                </a:path>
              </a:pathLst>
            </a:custGeom>
            <a:solidFill>
              <a:srgbClr val="A6DA37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6FE1DA0D-55E1-3776-C759-3D123882792F}"/>
                </a:ext>
              </a:extLst>
            </p:cNvPr>
            <p:cNvSpPr/>
            <p:nvPr/>
          </p:nvSpPr>
          <p:spPr>
            <a:xfrm>
              <a:off x="5524500" y="3314700"/>
              <a:ext cx="2971800" cy="742950"/>
            </a:xfrm>
            <a:custGeom>
              <a:avLst/>
              <a:gdLst>
                <a:gd name="connsiteX0" fmla="*/ 207 w 2971800"/>
                <a:gd name="connsiteY0" fmla="*/ 400323 h 742950"/>
                <a:gd name="connsiteX1" fmla="*/ 207 w 2971800"/>
                <a:gd name="connsiteY1" fmla="*/ 286023 h 742950"/>
                <a:gd name="connsiteX2" fmla="*/ 1238457 w 2971800"/>
                <a:gd name="connsiteY2" fmla="*/ 273 h 742950"/>
                <a:gd name="connsiteX3" fmla="*/ 1486107 w 2971800"/>
                <a:gd name="connsiteY3" fmla="*/ 57423 h 742950"/>
                <a:gd name="connsiteX4" fmla="*/ 1733757 w 2971800"/>
                <a:gd name="connsiteY4" fmla="*/ 273 h 742950"/>
                <a:gd name="connsiteX5" fmla="*/ 2972007 w 2971800"/>
                <a:gd name="connsiteY5" fmla="*/ 286023 h 742950"/>
                <a:gd name="connsiteX6" fmla="*/ 2972007 w 2971800"/>
                <a:gd name="connsiteY6" fmla="*/ 400323 h 742950"/>
                <a:gd name="connsiteX7" fmla="*/ 1486107 w 2971800"/>
                <a:gd name="connsiteY7" fmla="*/ 743223 h 742950"/>
                <a:gd name="connsiteX8" fmla="*/ 207 w 2971800"/>
                <a:gd name="connsiteY8" fmla="*/ 40032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742950">
                  <a:moveTo>
                    <a:pt x="207" y="400323"/>
                  </a:moveTo>
                  <a:lnTo>
                    <a:pt x="207" y="286023"/>
                  </a:lnTo>
                  <a:lnTo>
                    <a:pt x="1238457" y="273"/>
                  </a:lnTo>
                  <a:lnTo>
                    <a:pt x="1486107" y="57423"/>
                  </a:lnTo>
                  <a:lnTo>
                    <a:pt x="1733757" y="273"/>
                  </a:lnTo>
                  <a:lnTo>
                    <a:pt x="2972007" y="286023"/>
                  </a:lnTo>
                  <a:lnTo>
                    <a:pt x="2972007" y="400323"/>
                  </a:lnTo>
                  <a:lnTo>
                    <a:pt x="1486107" y="743223"/>
                  </a:lnTo>
                  <a:lnTo>
                    <a:pt x="207" y="400323"/>
                  </a:lnTo>
                  <a:close/>
                </a:path>
              </a:pathLst>
            </a:custGeom>
            <a:solidFill>
              <a:srgbClr val="43DD93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FCA8DF10-37EF-FDBF-23DC-7927F9C219C6}"/>
                </a:ext>
              </a:extLst>
            </p:cNvPr>
            <p:cNvSpPr/>
            <p:nvPr/>
          </p:nvSpPr>
          <p:spPr>
            <a:xfrm>
              <a:off x="5524500" y="2571750"/>
              <a:ext cx="2971800" cy="800100"/>
            </a:xfrm>
            <a:custGeom>
              <a:avLst/>
              <a:gdLst>
                <a:gd name="connsiteX0" fmla="*/ 207 w 2971800"/>
                <a:gd name="connsiteY0" fmla="*/ 457395 h 800100"/>
                <a:gd name="connsiteX1" fmla="*/ 207 w 2971800"/>
                <a:gd name="connsiteY1" fmla="*/ 343095 h 800100"/>
                <a:gd name="connsiteX2" fmla="*/ 1486107 w 2971800"/>
                <a:gd name="connsiteY2" fmla="*/ 195 h 800100"/>
                <a:gd name="connsiteX3" fmla="*/ 2972007 w 2971800"/>
                <a:gd name="connsiteY3" fmla="*/ 343095 h 800100"/>
                <a:gd name="connsiteX4" fmla="*/ 2972007 w 2971800"/>
                <a:gd name="connsiteY4" fmla="*/ 457395 h 800100"/>
                <a:gd name="connsiteX5" fmla="*/ 1486107 w 2971800"/>
                <a:gd name="connsiteY5" fmla="*/ 800295 h 800100"/>
                <a:gd name="connsiteX6" fmla="*/ 207 w 2971800"/>
                <a:gd name="connsiteY6" fmla="*/ 45739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1800" h="800100">
                  <a:moveTo>
                    <a:pt x="207" y="457395"/>
                  </a:moveTo>
                  <a:lnTo>
                    <a:pt x="207" y="343095"/>
                  </a:lnTo>
                  <a:lnTo>
                    <a:pt x="1486107" y="195"/>
                  </a:lnTo>
                  <a:lnTo>
                    <a:pt x="2972007" y="343095"/>
                  </a:lnTo>
                  <a:lnTo>
                    <a:pt x="2972007" y="457395"/>
                  </a:lnTo>
                  <a:lnTo>
                    <a:pt x="1486107" y="800295"/>
                  </a:lnTo>
                  <a:lnTo>
                    <a:pt x="207" y="457395"/>
                  </a:lnTo>
                  <a:close/>
                </a:path>
              </a:pathLst>
            </a:custGeom>
            <a:solidFill>
              <a:srgbClr val="1AC3FB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0F5EE969-2510-5C40-26BE-DB1278567764}"/>
                </a:ext>
              </a:extLst>
            </p:cNvPr>
            <p:cNvSpPr txBox="1"/>
            <p:nvPr/>
          </p:nvSpPr>
          <p:spPr>
            <a:xfrm>
              <a:off x="3662350" y="3430905"/>
              <a:ext cx="145922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DFFFF0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Generación de 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4B9DBB9-EB8F-8C50-0847-664F3D56AE5C}"/>
                </a:ext>
              </a:extLst>
            </p:cNvPr>
            <p:cNvSpPr txBox="1"/>
            <p:nvPr/>
          </p:nvSpPr>
          <p:spPr>
            <a:xfrm>
              <a:off x="3887139" y="3659505"/>
              <a:ext cx="117348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DFFFF0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Respuestas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D1CE12C-43DF-003A-6AA9-E1A0570A9F3B}"/>
                </a:ext>
              </a:extLst>
            </p:cNvPr>
            <p:cNvSpPr txBox="1"/>
            <p:nvPr/>
          </p:nvSpPr>
          <p:spPr>
            <a:xfrm>
              <a:off x="3700165" y="2745105"/>
              <a:ext cx="140207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E5F8FF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Indexación de 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35906758-2AE0-EDF9-C645-8D505B2735C5}"/>
                </a:ext>
              </a:extLst>
            </p:cNvPr>
            <p:cNvSpPr txBox="1"/>
            <p:nvPr/>
          </p:nvSpPr>
          <p:spPr>
            <a:xfrm>
              <a:off x="3800366" y="2973704"/>
              <a:ext cx="125920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E5F8FF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Documentos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DAE4ED6-9115-5AD0-DD96-07EE076A2D93}"/>
                </a:ext>
              </a:extLst>
            </p:cNvPr>
            <p:cNvSpPr txBox="1"/>
            <p:nvPr/>
          </p:nvSpPr>
          <p:spPr>
            <a:xfrm>
              <a:off x="3357265" y="4231004"/>
              <a:ext cx="168783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2FFD7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Exposición de API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F89DA377-C4F8-0341-252D-CD2F9050DAE6}"/>
                </a:ext>
              </a:extLst>
            </p:cNvPr>
            <p:cNvSpPr txBox="1"/>
            <p:nvPr/>
          </p:nvSpPr>
          <p:spPr>
            <a:xfrm>
              <a:off x="3329356" y="4916805"/>
              <a:ext cx="174498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Ngrok Genera URL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9A84AE3-7BD6-E4FE-6E8A-54A3EF534D8A}"/>
                </a:ext>
              </a:extLst>
            </p:cNvPr>
            <p:cNvSpPr txBox="1"/>
            <p:nvPr/>
          </p:nvSpPr>
          <p:spPr>
            <a:xfrm>
              <a:off x="4893647" y="1275723"/>
              <a:ext cx="2347224" cy="34881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100" b="1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</a:rPr>
                <a:t>Arquitectura del Sistema</a:t>
              </a:r>
              <a:endParaRPr lang="en-US">
                <a:solidFill>
                  <a:srgbClr val="001633"/>
                </a:solidFill>
                <a:latin typeface="Arial"/>
                <a:ea typeface="Roboto"/>
                <a:cs typeface="Arial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B524905-B0E6-B5E7-2914-11C3D0816E1C}"/>
                </a:ext>
              </a:extLst>
            </p:cNvPr>
            <p:cNvSpPr txBox="1"/>
            <p:nvPr/>
          </p:nvSpPr>
          <p:spPr>
            <a:xfrm>
              <a:off x="5862732" y="2002155"/>
              <a:ext cx="229743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Documentos Normativos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08E33C5C-802A-6467-2201-C099193C4328}"/>
                </a:ext>
              </a:extLst>
            </p:cNvPr>
            <p:cNvSpPr txBox="1"/>
            <p:nvPr/>
          </p:nvSpPr>
          <p:spPr>
            <a:xfrm>
              <a:off x="6089523" y="6002655"/>
              <a:ext cx="1849754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Integración Remota</a:t>
              </a:r>
            </a:p>
          </p:txBody>
        </p:sp>
        <p:grpSp>
          <p:nvGrpSpPr>
            <p:cNvPr id="20" name="Gráfico 4">
              <a:extLst>
                <a:ext uri="{FF2B5EF4-FFF2-40B4-BE49-F238E27FC236}">
                  <a16:creationId xmlns:a16="http://schemas.microsoft.com/office/drawing/2014/main" id="{4481306C-F5D9-364A-1C01-6755AB705160}"/>
                </a:ext>
              </a:extLst>
            </p:cNvPr>
            <p:cNvGrpSpPr/>
            <p:nvPr/>
          </p:nvGrpSpPr>
          <p:grpSpPr>
            <a:xfrm>
              <a:off x="6491287" y="5323714"/>
              <a:ext cx="123825" cy="414337"/>
              <a:chOff x="6491287" y="5323714"/>
              <a:chExt cx="123825" cy="414337"/>
            </a:xfrm>
            <a:noFill/>
          </p:grpSpPr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BEB3F814-3FC6-F68E-F989-05AF8882F380}"/>
                  </a:ext>
                </a:extLst>
              </p:cNvPr>
              <p:cNvSpPr/>
              <p:nvPr/>
            </p:nvSpPr>
            <p:spPr>
              <a:xfrm>
                <a:off x="6553200" y="5323714"/>
                <a:ext cx="9525" cy="409575"/>
              </a:xfrm>
              <a:custGeom>
                <a:avLst/>
                <a:gdLst>
                  <a:gd name="connsiteX0" fmla="*/ 315 w 9525"/>
                  <a:gd name="connsiteY0" fmla="*/ 484 h 409575"/>
                  <a:gd name="connsiteX1" fmla="*/ 315 w 9525"/>
                  <a:gd name="connsiteY1" fmla="*/ 410059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315" y="484"/>
                    </a:moveTo>
                    <a:lnTo>
                      <a:pt x="315" y="41005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4DD9B11B-5983-6569-4C66-8763D3C897D8}"/>
                  </a:ext>
                </a:extLst>
              </p:cNvPr>
              <p:cNvSpPr/>
              <p:nvPr/>
            </p:nvSpPr>
            <p:spPr>
              <a:xfrm>
                <a:off x="6491287" y="5676139"/>
                <a:ext cx="123825" cy="61912"/>
              </a:xfrm>
              <a:custGeom>
                <a:avLst/>
                <a:gdLst>
                  <a:gd name="connsiteX0" fmla="*/ 315 w 123825"/>
                  <a:gd name="connsiteY0" fmla="*/ 484 h 61912"/>
                  <a:gd name="connsiteX1" fmla="*/ 62228 w 123825"/>
                  <a:gd name="connsiteY1" fmla="*/ 62396 h 61912"/>
                  <a:gd name="connsiteX2" fmla="*/ 124140 w 123825"/>
                  <a:gd name="connsiteY2" fmla="*/ 484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15" y="484"/>
                    </a:moveTo>
                    <a:lnTo>
                      <a:pt x="62228" y="62396"/>
                    </a:lnTo>
                    <a:lnTo>
                      <a:pt x="124140" y="484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23" name="Gráfico 4">
              <a:extLst>
                <a:ext uri="{FF2B5EF4-FFF2-40B4-BE49-F238E27FC236}">
                  <a16:creationId xmlns:a16="http://schemas.microsoft.com/office/drawing/2014/main" id="{798B9D50-182B-0095-1AFE-159AA2E38B1C}"/>
                </a:ext>
              </a:extLst>
            </p:cNvPr>
            <p:cNvGrpSpPr/>
            <p:nvPr/>
          </p:nvGrpSpPr>
          <p:grpSpPr>
            <a:xfrm>
              <a:off x="6719887" y="5376481"/>
              <a:ext cx="123825" cy="414337"/>
              <a:chOff x="6719887" y="5376481"/>
              <a:chExt cx="123825" cy="414337"/>
            </a:xfrm>
            <a:noFill/>
          </p:grpSpPr>
          <p:sp>
            <p:nvSpPr>
              <p:cNvPr id="24" name="Forma libre: forma 23">
                <a:extLst>
                  <a:ext uri="{FF2B5EF4-FFF2-40B4-BE49-F238E27FC236}">
                    <a16:creationId xmlns:a16="http://schemas.microsoft.com/office/drawing/2014/main" id="{6F2BD1FD-D73C-56D4-694F-3C3E25F68461}"/>
                  </a:ext>
                </a:extLst>
              </p:cNvPr>
              <p:cNvSpPr/>
              <p:nvPr/>
            </p:nvSpPr>
            <p:spPr>
              <a:xfrm>
                <a:off x="6781800" y="5376481"/>
                <a:ext cx="9525" cy="409574"/>
              </a:xfrm>
              <a:custGeom>
                <a:avLst/>
                <a:gdLst>
                  <a:gd name="connsiteX0" fmla="*/ 339 w 9525"/>
                  <a:gd name="connsiteY0" fmla="*/ 489 h 409574"/>
                  <a:gd name="connsiteX1" fmla="*/ 339 w 9525"/>
                  <a:gd name="connsiteY1" fmla="*/ 410064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339" y="489"/>
                    </a:moveTo>
                    <a:lnTo>
                      <a:pt x="339" y="410064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25" name="Forma libre: forma 24">
                <a:extLst>
                  <a:ext uri="{FF2B5EF4-FFF2-40B4-BE49-F238E27FC236}">
                    <a16:creationId xmlns:a16="http://schemas.microsoft.com/office/drawing/2014/main" id="{4C059149-AB17-1FA0-FD43-7142AA73A551}"/>
                  </a:ext>
                </a:extLst>
              </p:cNvPr>
              <p:cNvSpPr/>
              <p:nvPr/>
            </p:nvSpPr>
            <p:spPr>
              <a:xfrm>
                <a:off x="6719887" y="5728906"/>
                <a:ext cx="123825" cy="61912"/>
              </a:xfrm>
              <a:custGeom>
                <a:avLst/>
                <a:gdLst>
                  <a:gd name="connsiteX0" fmla="*/ 339 w 123825"/>
                  <a:gd name="connsiteY0" fmla="*/ 489 h 61912"/>
                  <a:gd name="connsiteX1" fmla="*/ 62252 w 123825"/>
                  <a:gd name="connsiteY1" fmla="*/ 62402 h 61912"/>
                  <a:gd name="connsiteX2" fmla="*/ 124164 w 123825"/>
                  <a:gd name="connsiteY2" fmla="*/ 489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39" y="489"/>
                    </a:moveTo>
                    <a:lnTo>
                      <a:pt x="62252" y="62402"/>
                    </a:lnTo>
                    <a:lnTo>
                      <a:pt x="124164" y="48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26" name="Gráfico 4">
              <a:extLst>
                <a:ext uri="{FF2B5EF4-FFF2-40B4-BE49-F238E27FC236}">
                  <a16:creationId xmlns:a16="http://schemas.microsoft.com/office/drawing/2014/main" id="{C7D5C1A2-ABED-92CA-871C-B28B79327A34}"/>
                </a:ext>
              </a:extLst>
            </p:cNvPr>
            <p:cNvGrpSpPr/>
            <p:nvPr/>
          </p:nvGrpSpPr>
          <p:grpSpPr>
            <a:xfrm>
              <a:off x="7405687" y="5323811"/>
              <a:ext cx="123825" cy="414337"/>
              <a:chOff x="7405687" y="5323811"/>
              <a:chExt cx="123825" cy="414337"/>
            </a:xfrm>
            <a:noFill/>
          </p:grpSpPr>
          <p:sp>
            <p:nvSpPr>
              <p:cNvPr id="27" name="Forma libre: forma 26">
                <a:extLst>
                  <a:ext uri="{FF2B5EF4-FFF2-40B4-BE49-F238E27FC236}">
                    <a16:creationId xmlns:a16="http://schemas.microsoft.com/office/drawing/2014/main" id="{B5DC6217-1BB6-C22F-C802-54A62AFE8F39}"/>
                  </a:ext>
                </a:extLst>
              </p:cNvPr>
              <p:cNvSpPr/>
              <p:nvPr/>
            </p:nvSpPr>
            <p:spPr>
              <a:xfrm>
                <a:off x="7467600" y="5323811"/>
                <a:ext cx="9525" cy="409575"/>
              </a:xfrm>
              <a:custGeom>
                <a:avLst/>
                <a:gdLst>
                  <a:gd name="connsiteX0" fmla="*/ 411 w 9525"/>
                  <a:gd name="connsiteY0" fmla="*/ 484 h 409575"/>
                  <a:gd name="connsiteX1" fmla="*/ 411 w 9525"/>
                  <a:gd name="connsiteY1" fmla="*/ 410059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411" y="484"/>
                    </a:moveTo>
                    <a:lnTo>
                      <a:pt x="411" y="41005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28" name="Forma libre: forma 27">
                <a:extLst>
                  <a:ext uri="{FF2B5EF4-FFF2-40B4-BE49-F238E27FC236}">
                    <a16:creationId xmlns:a16="http://schemas.microsoft.com/office/drawing/2014/main" id="{6BF27FB5-1700-B3A9-663B-70B4F2A7BC98}"/>
                  </a:ext>
                </a:extLst>
              </p:cNvPr>
              <p:cNvSpPr/>
              <p:nvPr/>
            </p:nvSpPr>
            <p:spPr>
              <a:xfrm>
                <a:off x="7405687" y="5676236"/>
                <a:ext cx="123825" cy="61912"/>
              </a:xfrm>
              <a:custGeom>
                <a:avLst/>
                <a:gdLst>
                  <a:gd name="connsiteX0" fmla="*/ 411 w 123825"/>
                  <a:gd name="connsiteY0" fmla="*/ 484 h 61912"/>
                  <a:gd name="connsiteX1" fmla="*/ 62324 w 123825"/>
                  <a:gd name="connsiteY1" fmla="*/ 62396 h 61912"/>
                  <a:gd name="connsiteX2" fmla="*/ 124236 w 123825"/>
                  <a:gd name="connsiteY2" fmla="*/ 484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11" y="484"/>
                    </a:moveTo>
                    <a:lnTo>
                      <a:pt x="62324" y="62396"/>
                    </a:lnTo>
                    <a:lnTo>
                      <a:pt x="124236" y="484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29" name="Gráfico 4">
              <a:extLst>
                <a:ext uri="{FF2B5EF4-FFF2-40B4-BE49-F238E27FC236}">
                  <a16:creationId xmlns:a16="http://schemas.microsoft.com/office/drawing/2014/main" id="{C9B92793-7724-0F28-ADC7-977F39308B5D}"/>
                </a:ext>
              </a:extLst>
            </p:cNvPr>
            <p:cNvGrpSpPr/>
            <p:nvPr/>
          </p:nvGrpSpPr>
          <p:grpSpPr>
            <a:xfrm>
              <a:off x="7177087" y="5376482"/>
              <a:ext cx="123825" cy="414337"/>
              <a:chOff x="7177087" y="5376482"/>
              <a:chExt cx="123825" cy="414337"/>
            </a:xfrm>
            <a:noFill/>
          </p:grpSpPr>
          <p:sp>
            <p:nvSpPr>
              <p:cNvPr id="30" name="Forma libre: forma 29">
                <a:extLst>
                  <a:ext uri="{FF2B5EF4-FFF2-40B4-BE49-F238E27FC236}">
                    <a16:creationId xmlns:a16="http://schemas.microsoft.com/office/drawing/2014/main" id="{733A951D-6022-8F6E-C499-E58E98216AE7}"/>
                  </a:ext>
                </a:extLst>
              </p:cNvPr>
              <p:cNvSpPr/>
              <p:nvPr/>
            </p:nvSpPr>
            <p:spPr>
              <a:xfrm>
                <a:off x="7239000" y="5376482"/>
                <a:ext cx="9525" cy="409575"/>
              </a:xfrm>
              <a:custGeom>
                <a:avLst/>
                <a:gdLst>
                  <a:gd name="connsiteX0" fmla="*/ 387 w 9525"/>
                  <a:gd name="connsiteY0" fmla="*/ 489 h 409575"/>
                  <a:gd name="connsiteX1" fmla="*/ 387 w 9525"/>
                  <a:gd name="connsiteY1" fmla="*/ 41006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387" y="489"/>
                    </a:moveTo>
                    <a:lnTo>
                      <a:pt x="387" y="41006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871EF27A-12E7-2E18-8073-DF72F17B7F98}"/>
                  </a:ext>
                </a:extLst>
              </p:cNvPr>
              <p:cNvSpPr/>
              <p:nvPr/>
            </p:nvSpPr>
            <p:spPr>
              <a:xfrm>
                <a:off x="7177087" y="5728907"/>
                <a:ext cx="123825" cy="61912"/>
              </a:xfrm>
              <a:custGeom>
                <a:avLst/>
                <a:gdLst>
                  <a:gd name="connsiteX0" fmla="*/ 387 w 123825"/>
                  <a:gd name="connsiteY0" fmla="*/ 489 h 61912"/>
                  <a:gd name="connsiteX1" fmla="*/ 62300 w 123825"/>
                  <a:gd name="connsiteY1" fmla="*/ 62402 h 61912"/>
                  <a:gd name="connsiteX2" fmla="*/ 124212 w 123825"/>
                  <a:gd name="connsiteY2" fmla="*/ 489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87" y="489"/>
                    </a:moveTo>
                    <a:lnTo>
                      <a:pt x="62300" y="62402"/>
                    </a:lnTo>
                    <a:lnTo>
                      <a:pt x="124212" y="48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32" name="Gráfico 4">
              <a:extLst>
                <a:ext uri="{FF2B5EF4-FFF2-40B4-BE49-F238E27FC236}">
                  <a16:creationId xmlns:a16="http://schemas.microsoft.com/office/drawing/2014/main" id="{7F5AD466-5DAC-E728-F084-1D6FCC30B6BB}"/>
                </a:ext>
              </a:extLst>
            </p:cNvPr>
            <p:cNvGrpSpPr/>
            <p:nvPr/>
          </p:nvGrpSpPr>
          <p:grpSpPr>
            <a:xfrm>
              <a:off x="6948487" y="5429249"/>
              <a:ext cx="123825" cy="414337"/>
              <a:chOff x="6948487" y="5429249"/>
              <a:chExt cx="123825" cy="414337"/>
            </a:xfrm>
            <a:noFill/>
          </p:grpSpPr>
          <p:sp>
            <p:nvSpPr>
              <p:cNvPr id="33" name="Forma libre: forma 32">
                <a:extLst>
                  <a:ext uri="{FF2B5EF4-FFF2-40B4-BE49-F238E27FC236}">
                    <a16:creationId xmlns:a16="http://schemas.microsoft.com/office/drawing/2014/main" id="{6B2EFD7E-6D4C-D8B3-6DB8-A046A2A3F78C}"/>
                  </a:ext>
                </a:extLst>
              </p:cNvPr>
              <p:cNvSpPr/>
              <p:nvPr/>
            </p:nvSpPr>
            <p:spPr>
              <a:xfrm>
                <a:off x="7010400" y="5429249"/>
                <a:ext cx="9525" cy="409574"/>
              </a:xfrm>
              <a:custGeom>
                <a:avLst/>
                <a:gdLst>
                  <a:gd name="connsiteX0" fmla="*/ 363 w 9525"/>
                  <a:gd name="connsiteY0" fmla="*/ 495 h 409574"/>
                  <a:gd name="connsiteX1" fmla="*/ 363 w 9525"/>
                  <a:gd name="connsiteY1" fmla="*/ 410070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363" y="495"/>
                    </a:moveTo>
                    <a:lnTo>
                      <a:pt x="363" y="410070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34" name="Forma libre: forma 33">
                <a:extLst>
                  <a:ext uri="{FF2B5EF4-FFF2-40B4-BE49-F238E27FC236}">
                    <a16:creationId xmlns:a16="http://schemas.microsoft.com/office/drawing/2014/main" id="{0D96B155-4F0E-6D11-484D-D46F9109C27C}"/>
                  </a:ext>
                </a:extLst>
              </p:cNvPr>
              <p:cNvSpPr/>
              <p:nvPr/>
            </p:nvSpPr>
            <p:spPr>
              <a:xfrm>
                <a:off x="6948487" y="5781674"/>
                <a:ext cx="123825" cy="61912"/>
              </a:xfrm>
              <a:custGeom>
                <a:avLst/>
                <a:gdLst>
                  <a:gd name="connsiteX0" fmla="*/ 363 w 123825"/>
                  <a:gd name="connsiteY0" fmla="*/ 495 h 61912"/>
                  <a:gd name="connsiteX1" fmla="*/ 62276 w 123825"/>
                  <a:gd name="connsiteY1" fmla="*/ 62407 h 61912"/>
                  <a:gd name="connsiteX2" fmla="*/ 124188 w 123825"/>
                  <a:gd name="connsiteY2" fmla="*/ 495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63" y="495"/>
                    </a:moveTo>
                    <a:lnTo>
                      <a:pt x="62276" y="62407"/>
                    </a:lnTo>
                    <a:lnTo>
                      <a:pt x="124188" y="49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F01277A0-AA69-83FC-A021-D37306054422}"/>
                </a:ext>
              </a:extLst>
            </p:cNvPr>
            <p:cNvSpPr/>
            <p:nvPr/>
          </p:nvSpPr>
          <p:spPr>
            <a:xfrm>
              <a:off x="5524500" y="4686300"/>
              <a:ext cx="2971800" cy="742950"/>
            </a:xfrm>
            <a:custGeom>
              <a:avLst/>
              <a:gdLst>
                <a:gd name="connsiteX0" fmla="*/ 207 w 2971800"/>
                <a:gd name="connsiteY0" fmla="*/ 286167 h 742950"/>
                <a:gd name="connsiteX1" fmla="*/ 207 w 2971800"/>
                <a:gd name="connsiteY1" fmla="*/ 400467 h 742950"/>
                <a:gd name="connsiteX2" fmla="*/ 1486107 w 2971800"/>
                <a:gd name="connsiteY2" fmla="*/ 743367 h 742950"/>
                <a:gd name="connsiteX3" fmla="*/ 2972007 w 2971800"/>
                <a:gd name="connsiteY3" fmla="*/ 400467 h 742950"/>
                <a:gd name="connsiteX4" fmla="*/ 2972007 w 2971800"/>
                <a:gd name="connsiteY4" fmla="*/ 286167 h 742950"/>
                <a:gd name="connsiteX5" fmla="*/ 207 w 2971800"/>
                <a:gd name="connsiteY5" fmla="*/ 286167 h 742950"/>
                <a:gd name="connsiteX6" fmla="*/ 1485831 w 2971800"/>
                <a:gd name="connsiteY6" fmla="*/ 629067 h 742950"/>
                <a:gd name="connsiteX7" fmla="*/ 2972007 w 2971800"/>
                <a:gd name="connsiteY7" fmla="*/ 286167 h 742950"/>
                <a:gd name="connsiteX8" fmla="*/ 207 w 2971800"/>
                <a:gd name="connsiteY8" fmla="*/ 286167 h 742950"/>
                <a:gd name="connsiteX9" fmla="*/ 1238457 w 2971800"/>
                <a:gd name="connsiteY9" fmla="*/ 417 h 742950"/>
                <a:gd name="connsiteX10" fmla="*/ 1486107 w 2971800"/>
                <a:gd name="connsiteY10" fmla="*/ 57567 h 742950"/>
                <a:gd name="connsiteX11" fmla="*/ 1733757 w 2971800"/>
                <a:gd name="connsiteY11" fmla="*/ 417 h 742950"/>
                <a:gd name="connsiteX12" fmla="*/ 2972007 w 2971800"/>
                <a:gd name="connsiteY12" fmla="*/ 286167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1800" h="742950">
                  <a:moveTo>
                    <a:pt x="207" y="286167"/>
                  </a:moveTo>
                  <a:lnTo>
                    <a:pt x="207" y="400467"/>
                  </a:lnTo>
                  <a:lnTo>
                    <a:pt x="1486107" y="743367"/>
                  </a:lnTo>
                  <a:lnTo>
                    <a:pt x="2972007" y="400467"/>
                  </a:lnTo>
                  <a:lnTo>
                    <a:pt x="2972007" y="286167"/>
                  </a:lnTo>
                  <a:moveTo>
                    <a:pt x="207" y="286167"/>
                  </a:moveTo>
                  <a:lnTo>
                    <a:pt x="1485831" y="629067"/>
                  </a:lnTo>
                  <a:lnTo>
                    <a:pt x="2972007" y="286167"/>
                  </a:lnTo>
                  <a:moveTo>
                    <a:pt x="207" y="286167"/>
                  </a:moveTo>
                  <a:lnTo>
                    <a:pt x="1238457" y="417"/>
                  </a:lnTo>
                  <a:lnTo>
                    <a:pt x="1486107" y="57567"/>
                  </a:lnTo>
                  <a:lnTo>
                    <a:pt x="1733757" y="417"/>
                  </a:lnTo>
                  <a:lnTo>
                    <a:pt x="2972007" y="286167"/>
                  </a:lnTo>
                </a:path>
              </a:pathLst>
            </a:custGeom>
            <a:noFill/>
            <a:ln w="19050" cap="rnd">
              <a:solidFill>
                <a:srgbClr val="2C2C2C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36" name="Gráfico 4">
              <a:extLst>
                <a:ext uri="{FF2B5EF4-FFF2-40B4-BE49-F238E27FC236}">
                  <a16:creationId xmlns:a16="http://schemas.microsoft.com/office/drawing/2014/main" id="{51BED218-29FD-7493-DD93-A7F335E2FAA1}"/>
                </a:ext>
              </a:extLst>
            </p:cNvPr>
            <p:cNvGrpSpPr/>
            <p:nvPr/>
          </p:nvGrpSpPr>
          <p:grpSpPr>
            <a:xfrm>
              <a:off x="6262687" y="4585146"/>
              <a:ext cx="123825" cy="414337"/>
              <a:chOff x="6262687" y="4585146"/>
              <a:chExt cx="123825" cy="414337"/>
            </a:xfrm>
            <a:noFill/>
          </p:grpSpPr>
          <p:sp>
            <p:nvSpPr>
              <p:cNvPr id="37" name="Forma libre: forma 36">
                <a:extLst>
                  <a:ext uri="{FF2B5EF4-FFF2-40B4-BE49-F238E27FC236}">
                    <a16:creationId xmlns:a16="http://schemas.microsoft.com/office/drawing/2014/main" id="{2B3198E2-2845-24B9-0E3F-8014F9D8621F}"/>
                  </a:ext>
                </a:extLst>
              </p:cNvPr>
              <p:cNvSpPr/>
              <p:nvPr/>
            </p:nvSpPr>
            <p:spPr>
              <a:xfrm>
                <a:off x="6324600" y="4585146"/>
                <a:ext cx="9525" cy="409575"/>
              </a:xfrm>
              <a:custGeom>
                <a:avLst/>
                <a:gdLst>
                  <a:gd name="connsiteX0" fmla="*/ 291 w 9525"/>
                  <a:gd name="connsiteY0" fmla="*/ 406 h 409575"/>
                  <a:gd name="connsiteX1" fmla="*/ 291 w 9525"/>
                  <a:gd name="connsiteY1" fmla="*/ 409981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291" y="406"/>
                    </a:moveTo>
                    <a:lnTo>
                      <a:pt x="291" y="40998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A69D66B8-B176-C70A-B403-CAC7ED5C8548}"/>
                  </a:ext>
                </a:extLst>
              </p:cNvPr>
              <p:cNvSpPr/>
              <p:nvPr/>
            </p:nvSpPr>
            <p:spPr>
              <a:xfrm>
                <a:off x="6262687" y="4937571"/>
                <a:ext cx="123825" cy="61912"/>
              </a:xfrm>
              <a:custGeom>
                <a:avLst/>
                <a:gdLst>
                  <a:gd name="connsiteX0" fmla="*/ 291 w 123825"/>
                  <a:gd name="connsiteY0" fmla="*/ 406 h 61912"/>
                  <a:gd name="connsiteX1" fmla="*/ 62204 w 123825"/>
                  <a:gd name="connsiteY1" fmla="*/ 62319 h 61912"/>
                  <a:gd name="connsiteX2" fmla="*/ 124116 w 123825"/>
                  <a:gd name="connsiteY2" fmla="*/ 406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291" y="406"/>
                    </a:moveTo>
                    <a:lnTo>
                      <a:pt x="62204" y="62319"/>
                    </a:lnTo>
                    <a:lnTo>
                      <a:pt x="124116" y="406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39" name="Gráfico 4">
              <a:extLst>
                <a:ext uri="{FF2B5EF4-FFF2-40B4-BE49-F238E27FC236}">
                  <a16:creationId xmlns:a16="http://schemas.microsoft.com/office/drawing/2014/main" id="{09B3664C-2155-78AB-FD2F-B9207F23DA7F}"/>
                </a:ext>
              </a:extLst>
            </p:cNvPr>
            <p:cNvGrpSpPr/>
            <p:nvPr/>
          </p:nvGrpSpPr>
          <p:grpSpPr>
            <a:xfrm>
              <a:off x="6491287" y="4637914"/>
              <a:ext cx="123825" cy="414337"/>
              <a:chOff x="6491287" y="4637914"/>
              <a:chExt cx="123825" cy="414337"/>
            </a:xfrm>
            <a:noFill/>
          </p:grpSpPr>
          <p:sp>
            <p:nvSpPr>
              <p:cNvPr id="40" name="Forma libre: forma 39">
                <a:extLst>
                  <a:ext uri="{FF2B5EF4-FFF2-40B4-BE49-F238E27FC236}">
                    <a16:creationId xmlns:a16="http://schemas.microsoft.com/office/drawing/2014/main" id="{CECDDD2F-DC59-76CB-E8D8-7784CF1251C7}"/>
                  </a:ext>
                </a:extLst>
              </p:cNvPr>
              <p:cNvSpPr/>
              <p:nvPr/>
            </p:nvSpPr>
            <p:spPr>
              <a:xfrm>
                <a:off x="6553200" y="4637914"/>
                <a:ext cx="9525" cy="409574"/>
              </a:xfrm>
              <a:custGeom>
                <a:avLst/>
                <a:gdLst>
                  <a:gd name="connsiteX0" fmla="*/ 315 w 9525"/>
                  <a:gd name="connsiteY0" fmla="*/ 412 h 409574"/>
                  <a:gd name="connsiteX1" fmla="*/ 315 w 9525"/>
                  <a:gd name="connsiteY1" fmla="*/ 409987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315" y="412"/>
                    </a:moveTo>
                    <a:lnTo>
                      <a:pt x="315" y="409987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41" name="Forma libre: forma 40">
                <a:extLst>
                  <a:ext uri="{FF2B5EF4-FFF2-40B4-BE49-F238E27FC236}">
                    <a16:creationId xmlns:a16="http://schemas.microsoft.com/office/drawing/2014/main" id="{D51B4CA2-E9C9-D83C-DF36-6C19CB4DE377}"/>
                  </a:ext>
                </a:extLst>
              </p:cNvPr>
              <p:cNvSpPr/>
              <p:nvPr/>
            </p:nvSpPr>
            <p:spPr>
              <a:xfrm>
                <a:off x="6491287" y="4990338"/>
                <a:ext cx="123825" cy="61912"/>
              </a:xfrm>
              <a:custGeom>
                <a:avLst/>
                <a:gdLst>
                  <a:gd name="connsiteX0" fmla="*/ 315 w 123825"/>
                  <a:gd name="connsiteY0" fmla="*/ 412 h 61912"/>
                  <a:gd name="connsiteX1" fmla="*/ 62228 w 123825"/>
                  <a:gd name="connsiteY1" fmla="*/ 62324 h 61912"/>
                  <a:gd name="connsiteX2" fmla="*/ 124140 w 123825"/>
                  <a:gd name="connsiteY2" fmla="*/ 412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15" y="412"/>
                    </a:moveTo>
                    <a:lnTo>
                      <a:pt x="62228" y="62324"/>
                    </a:lnTo>
                    <a:lnTo>
                      <a:pt x="124140" y="412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42" name="Gráfico 4">
              <a:extLst>
                <a:ext uri="{FF2B5EF4-FFF2-40B4-BE49-F238E27FC236}">
                  <a16:creationId xmlns:a16="http://schemas.microsoft.com/office/drawing/2014/main" id="{E15B47EF-3DDC-68D1-A9AC-81497C843674}"/>
                </a:ext>
              </a:extLst>
            </p:cNvPr>
            <p:cNvGrpSpPr/>
            <p:nvPr/>
          </p:nvGrpSpPr>
          <p:grpSpPr>
            <a:xfrm>
              <a:off x="6719887" y="4690682"/>
              <a:ext cx="123825" cy="414337"/>
              <a:chOff x="6719887" y="4690682"/>
              <a:chExt cx="123825" cy="414337"/>
            </a:xfrm>
            <a:noFill/>
          </p:grpSpPr>
          <p:sp>
            <p:nvSpPr>
              <p:cNvPr id="43" name="Forma libre: forma 42">
                <a:extLst>
                  <a:ext uri="{FF2B5EF4-FFF2-40B4-BE49-F238E27FC236}">
                    <a16:creationId xmlns:a16="http://schemas.microsoft.com/office/drawing/2014/main" id="{2C8543CB-F577-21C2-2665-E97ABF21336A}"/>
                  </a:ext>
                </a:extLst>
              </p:cNvPr>
              <p:cNvSpPr/>
              <p:nvPr/>
            </p:nvSpPr>
            <p:spPr>
              <a:xfrm>
                <a:off x="6781800" y="4690682"/>
                <a:ext cx="9525" cy="409575"/>
              </a:xfrm>
              <a:custGeom>
                <a:avLst/>
                <a:gdLst>
                  <a:gd name="connsiteX0" fmla="*/ 339 w 9525"/>
                  <a:gd name="connsiteY0" fmla="*/ 417 h 409575"/>
                  <a:gd name="connsiteX1" fmla="*/ 339 w 9525"/>
                  <a:gd name="connsiteY1" fmla="*/ 409993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339" y="417"/>
                    </a:moveTo>
                    <a:lnTo>
                      <a:pt x="339" y="40999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44" name="Forma libre: forma 43">
                <a:extLst>
                  <a:ext uri="{FF2B5EF4-FFF2-40B4-BE49-F238E27FC236}">
                    <a16:creationId xmlns:a16="http://schemas.microsoft.com/office/drawing/2014/main" id="{BF526472-61AA-C147-5332-0557EF099417}"/>
                  </a:ext>
                </a:extLst>
              </p:cNvPr>
              <p:cNvSpPr/>
              <p:nvPr/>
            </p:nvSpPr>
            <p:spPr>
              <a:xfrm>
                <a:off x="6719887" y="5043107"/>
                <a:ext cx="123825" cy="61912"/>
              </a:xfrm>
              <a:custGeom>
                <a:avLst/>
                <a:gdLst>
                  <a:gd name="connsiteX0" fmla="*/ 339 w 123825"/>
                  <a:gd name="connsiteY0" fmla="*/ 417 h 61912"/>
                  <a:gd name="connsiteX1" fmla="*/ 62252 w 123825"/>
                  <a:gd name="connsiteY1" fmla="*/ 62330 h 61912"/>
                  <a:gd name="connsiteX2" fmla="*/ 124164 w 123825"/>
                  <a:gd name="connsiteY2" fmla="*/ 417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39" y="417"/>
                    </a:moveTo>
                    <a:lnTo>
                      <a:pt x="62252" y="62330"/>
                    </a:lnTo>
                    <a:lnTo>
                      <a:pt x="124164" y="417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45" name="Gráfico 4">
              <a:extLst>
                <a:ext uri="{FF2B5EF4-FFF2-40B4-BE49-F238E27FC236}">
                  <a16:creationId xmlns:a16="http://schemas.microsoft.com/office/drawing/2014/main" id="{B50A37A1-CEA5-470F-9DE4-49B8E0D5E23A}"/>
                </a:ext>
              </a:extLst>
            </p:cNvPr>
            <p:cNvGrpSpPr/>
            <p:nvPr/>
          </p:nvGrpSpPr>
          <p:grpSpPr>
            <a:xfrm>
              <a:off x="7634287" y="4585243"/>
              <a:ext cx="123825" cy="414337"/>
              <a:chOff x="7634287" y="4585243"/>
              <a:chExt cx="123825" cy="414337"/>
            </a:xfrm>
            <a:noFill/>
          </p:grpSpPr>
          <p:sp>
            <p:nvSpPr>
              <p:cNvPr id="46" name="Forma libre: forma 45">
                <a:extLst>
                  <a:ext uri="{FF2B5EF4-FFF2-40B4-BE49-F238E27FC236}">
                    <a16:creationId xmlns:a16="http://schemas.microsoft.com/office/drawing/2014/main" id="{B6EE7313-A04E-AF62-4CEA-0DB97130391D}"/>
                  </a:ext>
                </a:extLst>
              </p:cNvPr>
              <p:cNvSpPr/>
              <p:nvPr/>
            </p:nvSpPr>
            <p:spPr>
              <a:xfrm>
                <a:off x="7696200" y="4585243"/>
                <a:ext cx="9525" cy="409574"/>
              </a:xfrm>
              <a:custGeom>
                <a:avLst/>
                <a:gdLst>
                  <a:gd name="connsiteX0" fmla="*/ 435 w 9525"/>
                  <a:gd name="connsiteY0" fmla="*/ 406 h 409574"/>
                  <a:gd name="connsiteX1" fmla="*/ 435 w 9525"/>
                  <a:gd name="connsiteY1" fmla="*/ 409981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435" y="406"/>
                    </a:moveTo>
                    <a:lnTo>
                      <a:pt x="435" y="40998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47" name="Forma libre: forma 46">
                <a:extLst>
                  <a:ext uri="{FF2B5EF4-FFF2-40B4-BE49-F238E27FC236}">
                    <a16:creationId xmlns:a16="http://schemas.microsoft.com/office/drawing/2014/main" id="{17E67BB3-7C65-DF31-D71F-0F9596A4758B}"/>
                  </a:ext>
                </a:extLst>
              </p:cNvPr>
              <p:cNvSpPr/>
              <p:nvPr/>
            </p:nvSpPr>
            <p:spPr>
              <a:xfrm>
                <a:off x="7634287" y="4937668"/>
                <a:ext cx="123825" cy="61912"/>
              </a:xfrm>
              <a:custGeom>
                <a:avLst/>
                <a:gdLst>
                  <a:gd name="connsiteX0" fmla="*/ 435 w 123825"/>
                  <a:gd name="connsiteY0" fmla="*/ 406 h 61912"/>
                  <a:gd name="connsiteX1" fmla="*/ 62348 w 123825"/>
                  <a:gd name="connsiteY1" fmla="*/ 62319 h 61912"/>
                  <a:gd name="connsiteX2" fmla="*/ 124260 w 123825"/>
                  <a:gd name="connsiteY2" fmla="*/ 406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35" y="406"/>
                    </a:moveTo>
                    <a:lnTo>
                      <a:pt x="62348" y="62319"/>
                    </a:lnTo>
                    <a:lnTo>
                      <a:pt x="124260" y="406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48" name="Gráfico 4">
              <a:extLst>
                <a:ext uri="{FF2B5EF4-FFF2-40B4-BE49-F238E27FC236}">
                  <a16:creationId xmlns:a16="http://schemas.microsoft.com/office/drawing/2014/main" id="{F0E5C3EB-D419-8806-C7C3-22405E7C7277}"/>
                </a:ext>
              </a:extLst>
            </p:cNvPr>
            <p:cNvGrpSpPr/>
            <p:nvPr/>
          </p:nvGrpSpPr>
          <p:grpSpPr>
            <a:xfrm>
              <a:off x="7405687" y="4638011"/>
              <a:ext cx="123825" cy="414337"/>
              <a:chOff x="7405687" y="4638011"/>
              <a:chExt cx="123825" cy="414337"/>
            </a:xfrm>
            <a:noFill/>
          </p:grpSpPr>
          <p:sp>
            <p:nvSpPr>
              <p:cNvPr id="49" name="Forma libre: forma 48">
                <a:extLst>
                  <a:ext uri="{FF2B5EF4-FFF2-40B4-BE49-F238E27FC236}">
                    <a16:creationId xmlns:a16="http://schemas.microsoft.com/office/drawing/2014/main" id="{CE2B5C18-5138-8F97-C099-2C342B838AB2}"/>
                  </a:ext>
                </a:extLst>
              </p:cNvPr>
              <p:cNvSpPr/>
              <p:nvPr/>
            </p:nvSpPr>
            <p:spPr>
              <a:xfrm>
                <a:off x="7467600" y="4638011"/>
                <a:ext cx="9525" cy="409575"/>
              </a:xfrm>
              <a:custGeom>
                <a:avLst/>
                <a:gdLst>
                  <a:gd name="connsiteX0" fmla="*/ 411 w 9525"/>
                  <a:gd name="connsiteY0" fmla="*/ 412 h 409575"/>
                  <a:gd name="connsiteX1" fmla="*/ 411 w 9525"/>
                  <a:gd name="connsiteY1" fmla="*/ 409987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411" y="412"/>
                    </a:moveTo>
                    <a:lnTo>
                      <a:pt x="411" y="409987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50" name="Forma libre: forma 49">
                <a:extLst>
                  <a:ext uri="{FF2B5EF4-FFF2-40B4-BE49-F238E27FC236}">
                    <a16:creationId xmlns:a16="http://schemas.microsoft.com/office/drawing/2014/main" id="{A5D64D76-B977-6475-04AC-A770C74795E0}"/>
                  </a:ext>
                </a:extLst>
              </p:cNvPr>
              <p:cNvSpPr/>
              <p:nvPr/>
            </p:nvSpPr>
            <p:spPr>
              <a:xfrm>
                <a:off x="7405687" y="4990436"/>
                <a:ext cx="123825" cy="61912"/>
              </a:xfrm>
              <a:custGeom>
                <a:avLst/>
                <a:gdLst>
                  <a:gd name="connsiteX0" fmla="*/ 411 w 123825"/>
                  <a:gd name="connsiteY0" fmla="*/ 412 h 61912"/>
                  <a:gd name="connsiteX1" fmla="*/ 62324 w 123825"/>
                  <a:gd name="connsiteY1" fmla="*/ 62324 h 61912"/>
                  <a:gd name="connsiteX2" fmla="*/ 124236 w 123825"/>
                  <a:gd name="connsiteY2" fmla="*/ 412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11" y="412"/>
                    </a:moveTo>
                    <a:lnTo>
                      <a:pt x="62324" y="62324"/>
                    </a:lnTo>
                    <a:lnTo>
                      <a:pt x="124236" y="412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51" name="Gráfico 4">
              <a:extLst>
                <a:ext uri="{FF2B5EF4-FFF2-40B4-BE49-F238E27FC236}">
                  <a16:creationId xmlns:a16="http://schemas.microsoft.com/office/drawing/2014/main" id="{5610956B-041F-C5CB-3E06-16B4DB9AC0D7}"/>
                </a:ext>
              </a:extLst>
            </p:cNvPr>
            <p:cNvGrpSpPr/>
            <p:nvPr/>
          </p:nvGrpSpPr>
          <p:grpSpPr>
            <a:xfrm>
              <a:off x="7177087" y="4690682"/>
              <a:ext cx="123825" cy="414337"/>
              <a:chOff x="7177087" y="4690682"/>
              <a:chExt cx="123825" cy="414337"/>
            </a:xfrm>
            <a:noFill/>
          </p:grpSpPr>
          <p:sp>
            <p:nvSpPr>
              <p:cNvPr id="52" name="Forma libre: forma 51">
                <a:extLst>
                  <a:ext uri="{FF2B5EF4-FFF2-40B4-BE49-F238E27FC236}">
                    <a16:creationId xmlns:a16="http://schemas.microsoft.com/office/drawing/2014/main" id="{9AB0EEFA-B3F3-0A8E-D0A6-184C584E0574}"/>
                  </a:ext>
                </a:extLst>
              </p:cNvPr>
              <p:cNvSpPr/>
              <p:nvPr/>
            </p:nvSpPr>
            <p:spPr>
              <a:xfrm>
                <a:off x="7239000" y="4690682"/>
                <a:ext cx="9525" cy="409574"/>
              </a:xfrm>
              <a:custGeom>
                <a:avLst/>
                <a:gdLst>
                  <a:gd name="connsiteX0" fmla="*/ 387 w 9525"/>
                  <a:gd name="connsiteY0" fmla="*/ 417 h 409574"/>
                  <a:gd name="connsiteX1" fmla="*/ 387 w 9525"/>
                  <a:gd name="connsiteY1" fmla="*/ 409992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387" y="417"/>
                    </a:moveTo>
                    <a:lnTo>
                      <a:pt x="387" y="409992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53" name="Forma libre: forma 52">
                <a:extLst>
                  <a:ext uri="{FF2B5EF4-FFF2-40B4-BE49-F238E27FC236}">
                    <a16:creationId xmlns:a16="http://schemas.microsoft.com/office/drawing/2014/main" id="{A17B5939-7151-5A79-664B-34613A2B0E77}"/>
                  </a:ext>
                </a:extLst>
              </p:cNvPr>
              <p:cNvSpPr/>
              <p:nvPr/>
            </p:nvSpPr>
            <p:spPr>
              <a:xfrm>
                <a:off x="7177087" y="5043107"/>
                <a:ext cx="123825" cy="61912"/>
              </a:xfrm>
              <a:custGeom>
                <a:avLst/>
                <a:gdLst>
                  <a:gd name="connsiteX0" fmla="*/ 387 w 123825"/>
                  <a:gd name="connsiteY0" fmla="*/ 417 h 61912"/>
                  <a:gd name="connsiteX1" fmla="*/ 62300 w 123825"/>
                  <a:gd name="connsiteY1" fmla="*/ 62330 h 61912"/>
                  <a:gd name="connsiteX2" fmla="*/ 124212 w 123825"/>
                  <a:gd name="connsiteY2" fmla="*/ 417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87" y="417"/>
                    </a:moveTo>
                    <a:lnTo>
                      <a:pt x="62300" y="62330"/>
                    </a:lnTo>
                    <a:lnTo>
                      <a:pt x="124212" y="417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54" name="Gráfico 4">
              <a:extLst>
                <a:ext uri="{FF2B5EF4-FFF2-40B4-BE49-F238E27FC236}">
                  <a16:creationId xmlns:a16="http://schemas.microsoft.com/office/drawing/2014/main" id="{97BC811E-AB9F-88B6-36FA-BCC6ED9B38BD}"/>
                </a:ext>
              </a:extLst>
            </p:cNvPr>
            <p:cNvGrpSpPr/>
            <p:nvPr/>
          </p:nvGrpSpPr>
          <p:grpSpPr>
            <a:xfrm>
              <a:off x="6948487" y="4743449"/>
              <a:ext cx="123825" cy="414337"/>
              <a:chOff x="6948487" y="4743449"/>
              <a:chExt cx="123825" cy="414337"/>
            </a:xfrm>
            <a:noFill/>
          </p:grpSpPr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E46C61D6-DAE1-5E72-F63A-4C09584921A8}"/>
                  </a:ext>
                </a:extLst>
              </p:cNvPr>
              <p:cNvSpPr/>
              <p:nvPr/>
            </p:nvSpPr>
            <p:spPr>
              <a:xfrm>
                <a:off x="7010400" y="4743449"/>
                <a:ext cx="9525" cy="409574"/>
              </a:xfrm>
              <a:custGeom>
                <a:avLst/>
                <a:gdLst>
                  <a:gd name="connsiteX0" fmla="*/ 363 w 9525"/>
                  <a:gd name="connsiteY0" fmla="*/ 423 h 409574"/>
                  <a:gd name="connsiteX1" fmla="*/ 363 w 9525"/>
                  <a:gd name="connsiteY1" fmla="*/ 409998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363" y="423"/>
                    </a:moveTo>
                    <a:lnTo>
                      <a:pt x="363" y="409998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1F0D7FC5-9427-3052-8CFE-31A2D8CE0397}"/>
                  </a:ext>
                </a:extLst>
              </p:cNvPr>
              <p:cNvSpPr/>
              <p:nvPr/>
            </p:nvSpPr>
            <p:spPr>
              <a:xfrm>
                <a:off x="6948487" y="5095874"/>
                <a:ext cx="123825" cy="61912"/>
              </a:xfrm>
              <a:custGeom>
                <a:avLst/>
                <a:gdLst>
                  <a:gd name="connsiteX0" fmla="*/ 363 w 123825"/>
                  <a:gd name="connsiteY0" fmla="*/ 423 h 61912"/>
                  <a:gd name="connsiteX1" fmla="*/ 62276 w 123825"/>
                  <a:gd name="connsiteY1" fmla="*/ 62335 h 61912"/>
                  <a:gd name="connsiteX2" fmla="*/ 124188 w 123825"/>
                  <a:gd name="connsiteY2" fmla="*/ 423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63" y="423"/>
                    </a:moveTo>
                    <a:lnTo>
                      <a:pt x="62276" y="62335"/>
                    </a:lnTo>
                    <a:lnTo>
                      <a:pt x="124188" y="42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57" name="Forma libre: forma 56">
              <a:extLst>
                <a:ext uri="{FF2B5EF4-FFF2-40B4-BE49-F238E27FC236}">
                  <a16:creationId xmlns:a16="http://schemas.microsoft.com/office/drawing/2014/main" id="{D2713466-9892-EED4-3756-52D5CC34D421}"/>
                </a:ext>
              </a:extLst>
            </p:cNvPr>
            <p:cNvSpPr/>
            <p:nvPr/>
          </p:nvSpPr>
          <p:spPr>
            <a:xfrm>
              <a:off x="5524500" y="4000500"/>
              <a:ext cx="2971800" cy="742950"/>
            </a:xfrm>
            <a:custGeom>
              <a:avLst/>
              <a:gdLst>
                <a:gd name="connsiteX0" fmla="*/ 207 w 2971800"/>
                <a:gd name="connsiteY0" fmla="*/ 286095 h 742950"/>
                <a:gd name="connsiteX1" fmla="*/ 207 w 2971800"/>
                <a:gd name="connsiteY1" fmla="*/ 400395 h 742950"/>
                <a:gd name="connsiteX2" fmla="*/ 1486107 w 2971800"/>
                <a:gd name="connsiteY2" fmla="*/ 743295 h 742950"/>
                <a:gd name="connsiteX3" fmla="*/ 2972007 w 2971800"/>
                <a:gd name="connsiteY3" fmla="*/ 400395 h 742950"/>
                <a:gd name="connsiteX4" fmla="*/ 2972007 w 2971800"/>
                <a:gd name="connsiteY4" fmla="*/ 286095 h 742950"/>
                <a:gd name="connsiteX5" fmla="*/ 207 w 2971800"/>
                <a:gd name="connsiteY5" fmla="*/ 286095 h 742950"/>
                <a:gd name="connsiteX6" fmla="*/ 1485831 w 2971800"/>
                <a:gd name="connsiteY6" fmla="*/ 628995 h 742950"/>
                <a:gd name="connsiteX7" fmla="*/ 2972007 w 2971800"/>
                <a:gd name="connsiteY7" fmla="*/ 286095 h 742950"/>
                <a:gd name="connsiteX8" fmla="*/ 207 w 2971800"/>
                <a:gd name="connsiteY8" fmla="*/ 286095 h 742950"/>
                <a:gd name="connsiteX9" fmla="*/ 1238457 w 2971800"/>
                <a:gd name="connsiteY9" fmla="*/ 345 h 742950"/>
                <a:gd name="connsiteX10" fmla="*/ 1486107 w 2971800"/>
                <a:gd name="connsiteY10" fmla="*/ 57495 h 742950"/>
                <a:gd name="connsiteX11" fmla="*/ 1733757 w 2971800"/>
                <a:gd name="connsiteY11" fmla="*/ 345 h 742950"/>
                <a:gd name="connsiteX12" fmla="*/ 2972007 w 2971800"/>
                <a:gd name="connsiteY12" fmla="*/ 286095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1800" h="742950">
                  <a:moveTo>
                    <a:pt x="207" y="286095"/>
                  </a:moveTo>
                  <a:lnTo>
                    <a:pt x="207" y="400395"/>
                  </a:lnTo>
                  <a:lnTo>
                    <a:pt x="1486107" y="743295"/>
                  </a:lnTo>
                  <a:lnTo>
                    <a:pt x="2972007" y="400395"/>
                  </a:lnTo>
                  <a:lnTo>
                    <a:pt x="2972007" y="286095"/>
                  </a:lnTo>
                  <a:moveTo>
                    <a:pt x="207" y="286095"/>
                  </a:moveTo>
                  <a:lnTo>
                    <a:pt x="1485831" y="628995"/>
                  </a:lnTo>
                  <a:lnTo>
                    <a:pt x="2972007" y="286095"/>
                  </a:lnTo>
                  <a:moveTo>
                    <a:pt x="207" y="286095"/>
                  </a:moveTo>
                  <a:lnTo>
                    <a:pt x="1238457" y="345"/>
                  </a:lnTo>
                  <a:lnTo>
                    <a:pt x="1486107" y="57495"/>
                  </a:lnTo>
                  <a:lnTo>
                    <a:pt x="1733757" y="345"/>
                  </a:lnTo>
                  <a:lnTo>
                    <a:pt x="2972007" y="286095"/>
                  </a:lnTo>
                </a:path>
              </a:pathLst>
            </a:custGeom>
            <a:noFill/>
            <a:ln w="19050" cap="rnd">
              <a:solidFill>
                <a:srgbClr val="2C2C2C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58" name="Gráfico 4">
              <a:extLst>
                <a:ext uri="{FF2B5EF4-FFF2-40B4-BE49-F238E27FC236}">
                  <a16:creationId xmlns:a16="http://schemas.microsoft.com/office/drawing/2014/main" id="{4383B8A8-42C1-7B94-B260-8FE31A6524A9}"/>
                </a:ext>
              </a:extLst>
            </p:cNvPr>
            <p:cNvGrpSpPr/>
            <p:nvPr/>
          </p:nvGrpSpPr>
          <p:grpSpPr>
            <a:xfrm>
              <a:off x="6034087" y="3846578"/>
              <a:ext cx="123825" cy="414337"/>
              <a:chOff x="6034087" y="3846578"/>
              <a:chExt cx="123825" cy="414337"/>
            </a:xfrm>
            <a:noFill/>
          </p:grpSpPr>
          <p:sp>
            <p:nvSpPr>
              <p:cNvPr id="59" name="Forma libre: forma 58">
                <a:extLst>
                  <a:ext uri="{FF2B5EF4-FFF2-40B4-BE49-F238E27FC236}">
                    <a16:creationId xmlns:a16="http://schemas.microsoft.com/office/drawing/2014/main" id="{65C94BDA-331F-D641-0BE8-ED02A981DC56}"/>
                  </a:ext>
                </a:extLst>
              </p:cNvPr>
              <p:cNvSpPr/>
              <p:nvPr/>
            </p:nvSpPr>
            <p:spPr>
              <a:xfrm>
                <a:off x="6096000" y="3846578"/>
                <a:ext cx="9525" cy="409575"/>
              </a:xfrm>
              <a:custGeom>
                <a:avLst/>
                <a:gdLst>
                  <a:gd name="connsiteX0" fmla="*/ 267 w 9525"/>
                  <a:gd name="connsiteY0" fmla="*/ 329 h 409575"/>
                  <a:gd name="connsiteX1" fmla="*/ 267 w 9525"/>
                  <a:gd name="connsiteY1" fmla="*/ 40990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267" y="329"/>
                    </a:moveTo>
                    <a:lnTo>
                      <a:pt x="267" y="409904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60" name="Forma libre: forma 59">
                <a:extLst>
                  <a:ext uri="{FF2B5EF4-FFF2-40B4-BE49-F238E27FC236}">
                    <a16:creationId xmlns:a16="http://schemas.microsoft.com/office/drawing/2014/main" id="{821D4D9B-5EF1-08D4-5E9D-85B7E919A54B}"/>
                  </a:ext>
                </a:extLst>
              </p:cNvPr>
              <p:cNvSpPr/>
              <p:nvPr/>
            </p:nvSpPr>
            <p:spPr>
              <a:xfrm>
                <a:off x="6034087" y="4199003"/>
                <a:ext cx="123825" cy="61912"/>
              </a:xfrm>
              <a:custGeom>
                <a:avLst/>
                <a:gdLst>
                  <a:gd name="connsiteX0" fmla="*/ 267 w 123825"/>
                  <a:gd name="connsiteY0" fmla="*/ 329 h 61912"/>
                  <a:gd name="connsiteX1" fmla="*/ 62180 w 123825"/>
                  <a:gd name="connsiteY1" fmla="*/ 62241 h 61912"/>
                  <a:gd name="connsiteX2" fmla="*/ 124092 w 123825"/>
                  <a:gd name="connsiteY2" fmla="*/ 329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267" y="329"/>
                    </a:moveTo>
                    <a:lnTo>
                      <a:pt x="62180" y="62241"/>
                    </a:lnTo>
                    <a:lnTo>
                      <a:pt x="124092" y="32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61" name="Gráfico 4">
              <a:extLst>
                <a:ext uri="{FF2B5EF4-FFF2-40B4-BE49-F238E27FC236}">
                  <a16:creationId xmlns:a16="http://schemas.microsoft.com/office/drawing/2014/main" id="{98589197-61E3-C1A7-2F0A-0E5488D3DB4E}"/>
                </a:ext>
              </a:extLst>
            </p:cNvPr>
            <p:cNvGrpSpPr/>
            <p:nvPr/>
          </p:nvGrpSpPr>
          <p:grpSpPr>
            <a:xfrm>
              <a:off x="6262687" y="3899346"/>
              <a:ext cx="123825" cy="414337"/>
              <a:chOff x="6262687" y="3899346"/>
              <a:chExt cx="123825" cy="414337"/>
            </a:xfrm>
            <a:noFill/>
          </p:grpSpPr>
          <p:sp>
            <p:nvSpPr>
              <p:cNvPr id="62" name="Forma libre: forma 61">
                <a:extLst>
                  <a:ext uri="{FF2B5EF4-FFF2-40B4-BE49-F238E27FC236}">
                    <a16:creationId xmlns:a16="http://schemas.microsoft.com/office/drawing/2014/main" id="{8CCACA63-5165-71E8-99A5-989C4CC5BCCF}"/>
                  </a:ext>
                </a:extLst>
              </p:cNvPr>
              <p:cNvSpPr/>
              <p:nvPr/>
            </p:nvSpPr>
            <p:spPr>
              <a:xfrm>
                <a:off x="6324600" y="3899346"/>
                <a:ext cx="9525" cy="409575"/>
              </a:xfrm>
              <a:custGeom>
                <a:avLst/>
                <a:gdLst>
                  <a:gd name="connsiteX0" fmla="*/ 291 w 9525"/>
                  <a:gd name="connsiteY0" fmla="*/ 334 h 409575"/>
                  <a:gd name="connsiteX1" fmla="*/ 291 w 9525"/>
                  <a:gd name="connsiteY1" fmla="*/ 409909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291" y="334"/>
                    </a:moveTo>
                    <a:lnTo>
                      <a:pt x="291" y="40990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63" name="Forma libre: forma 62">
                <a:extLst>
                  <a:ext uri="{FF2B5EF4-FFF2-40B4-BE49-F238E27FC236}">
                    <a16:creationId xmlns:a16="http://schemas.microsoft.com/office/drawing/2014/main" id="{07C61350-2378-240A-56DF-0B4C94CF7DC3}"/>
                  </a:ext>
                </a:extLst>
              </p:cNvPr>
              <p:cNvSpPr/>
              <p:nvPr/>
            </p:nvSpPr>
            <p:spPr>
              <a:xfrm>
                <a:off x="6262687" y="4251771"/>
                <a:ext cx="123825" cy="61912"/>
              </a:xfrm>
              <a:custGeom>
                <a:avLst/>
                <a:gdLst>
                  <a:gd name="connsiteX0" fmla="*/ 291 w 123825"/>
                  <a:gd name="connsiteY0" fmla="*/ 334 h 61912"/>
                  <a:gd name="connsiteX1" fmla="*/ 62204 w 123825"/>
                  <a:gd name="connsiteY1" fmla="*/ 62247 h 61912"/>
                  <a:gd name="connsiteX2" fmla="*/ 124116 w 123825"/>
                  <a:gd name="connsiteY2" fmla="*/ 334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291" y="334"/>
                    </a:moveTo>
                    <a:lnTo>
                      <a:pt x="62204" y="62247"/>
                    </a:lnTo>
                    <a:lnTo>
                      <a:pt x="124116" y="334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64" name="Gráfico 4">
              <a:extLst>
                <a:ext uri="{FF2B5EF4-FFF2-40B4-BE49-F238E27FC236}">
                  <a16:creationId xmlns:a16="http://schemas.microsoft.com/office/drawing/2014/main" id="{F0D2EFEB-001B-20D5-5FBC-367C74606B10}"/>
                </a:ext>
              </a:extLst>
            </p:cNvPr>
            <p:cNvGrpSpPr/>
            <p:nvPr/>
          </p:nvGrpSpPr>
          <p:grpSpPr>
            <a:xfrm>
              <a:off x="6491287" y="3952114"/>
              <a:ext cx="123825" cy="414337"/>
              <a:chOff x="6491287" y="3952114"/>
              <a:chExt cx="123825" cy="414337"/>
            </a:xfrm>
            <a:noFill/>
          </p:grpSpPr>
          <p:sp>
            <p:nvSpPr>
              <p:cNvPr id="65" name="Forma libre: forma 64">
                <a:extLst>
                  <a:ext uri="{FF2B5EF4-FFF2-40B4-BE49-F238E27FC236}">
                    <a16:creationId xmlns:a16="http://schemas.microsoft.com/office/drawing/2014/main" id="{85D91C48-A505-E48E-5E97-561CC014EFA8}"/>
                  </a:ext>
                </a:extLst>
              </p:cNvPr>
              <p:cNvSpPr/>
              <p:nvPr/>
            </p:nvSpPr>
            <p:spPr>
              <a:xfrm>
                <a:off x="6553200" y="3952114"/>
                <a:ext cx="9525" cy="409574"/>
              </a:xfrm>
              <a:custGeom>
                <a:avLst/>
                <a:gdLst>
                  <a:gd name="connsiteX0" fmla="*/ 315 w 9525"/>
                  <a:gd name="connsiteY0" fmla="*/ 340 h 409574"/>
                  <a:gd name="connsiteX1" fmla="*/ 315 w 9525"/>
                  <a:gd name="connsiteY1" fmla="*/ 409915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315" y="340"/>
                    </a:moveTo>
                    <a:lnTo>
                      <a:pt x="315" y="40991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66" name="Forma libre: forma 65">
                <a:extLst>
                  <a:ext uri="{FF2B5EF4-FFF2-40B4-BE49-F238E27FC236}">
                    <a16:creationId xmlns:a16="http://schemas.microsoft.com/office/drawing/2014/main" id="{8B2CC743-E64C-7AC2-9365-58D7E58136AB}"/>
                  </a:ext>
                </a:extLst>
              </p:cNvPr>
              <p:cNvSpPr/>
              <p:nvPr/>
            </p:nvSpPr>
            <p:spPr>
              <a:xfrm>
                <a:off x="6491287" y="4304538"/>
                <a:ext cx="123825" cy="61912"/>
              </a:xfrm>
              <a:custGeom>
                <a:avLst/>
                <a:gdLst>
                  <a:gd name="connsiteX0" fmla="*/ 315 w 123825"/>
                  <a:gd name="connsiteY0" fmla="*/ 340 h 61912"/>
                  <a:gd name="connsiteX1" fmla="*/ 62228 w 123825"/>
                  <a:gd name="connsiteY1" fmla="*/ 62252 h 61912"/>
                  <a:gd name="connsiteX2" fmla="*/ 124140 w 123825"/>
                  <a:gd name="connsiteY2" fmla="*/ 340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15" y="340"/>
                    </a:moveTo>
                    <a:lnTo>
                      <a:pt x="62228" y="62252"/>
                    </a:lnTo>
                    <a:lnTo>
                      <a:pt x="124140" y="340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67" name="Gráfico 4">
              <a:extLst>
                <a:ext uri="{FF2B5EF4-FFF2-40B4-BE49-F238E27FC236}">
                  <a16:creationId xmlns:a16="http://schemas.microsoft.com/office/drawing/2014/main" id="{9A45E372-2B3A-C985-A75A-35EC7360DC7B}"/>
                </a:ext>
              </a:extLst>
            </p:cNvPr>
            <p:cNvGrpSpPr/>
            <p:nvPr/>
          </p:nvGrpSpPr>
          <p:grpSpPr>
            <a:xfrm>
              <a:off x="6719887" y="4004882"/>
              <a:ext cx="123825" cy="414337"/>
              <a:chOff x="6719887" y="4004882"/>
              <a:chExt cx="123825" cy="414337"/>
            </a:xfrm>
            <a:noFill/>
          </p:grpSpPr>
          <p:sp>
            <p:nvSpPr>
              <p:cNvPr id="68" name="Forma libre: forma 67">
                <a:extLst>
                  <a:ext uri="{FF2B5EF4-FFF2-40B4-BE49-F238E27FC236}">
                    <a16:creationId xmlns:a16="http://schemas.microsoft.com/office/drawing/2014/main" id="{D76FB4C4-F7D4-71B5-13B3-D8EBDA6241DE}"/>
                  </a:ext>
                </a:extLst>
              </p:cNvPr>
              <p:cNvSpPr/>
              <p:nvPr/>
            </p:nvSpPr>
            <p:spPr>
              <a:xfrm>
                <a:off x="6781800" y="4004882"/>
                <a:ext cx="9525" cy="409575"/>
              </a:xfrm>
              <a:custGeom>
                <a:avLst/>
                <a:gdLst>
                  <a:gd name="connsiteX0" fmla="*/ 339 w 9525"/>
                  <a:gd name="connsiteY0" fmla="*/ 345 h 409575"/>
                  <a:gd name="connsiteX1" fmla="*/ 339 w 9525"/>
                  <a:gd name="connsiteY1" fmla="*/ 409921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339" y="345"/>
                    </a:moveTo>
                    <a:lnTo>
                      <a:pt x="339" y="40992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69" name="Forma libre: forma 68">
                <a:extLst>
                  <a:ext uri="{FF2B5EF4-FFF2-40B4-BE49-F238E27FC236}">
                    <a16:creationId xmlns:a16="http://schemas.microsoft.com/office/drawing/2014/main" id="{86475182-658E-689A-93D6-51918486F81B}"/>
                  </a:ext>
                </a:extLst>
              </p:cNvPr>
              <p:cNvSpPr/>
              <p:nvPr/>
            </p:nvSpPr>
            <p:spPr>
              <a:xfrm>
                <a:off x="6719887" y="4357307"/>
                <a:ext cx="123825" cy="61912"/>
              </a:xfrm>
              <a:custGeom>
                <a:avLst/>
                <a:gdLst>
                  <a:gd name="connsiteX0" fmla="*/ 339 w 123825"/>
                  <a:gd name="connsiteY0" fmla="*/ 345 h 61912"/>
                  <a:gd name="connsiteX1" fmla="*/ 62252 w 123825"/>
                  <a:gd name="connsiteY1" fmla="*/ 62258 h 61912"/>
                  <a:gd name="connsiteX2" fmla="*/ 124164 w 123825"/>
                  <a:gd name="connsiteY2" fmla="*/ 345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39" y="345"/>
                    </a:moveTo>
                    <a:lnTo>
                      <a:pt x="62252" y="62258"/>
                    </a:lnTo>
                    <a:lnTo>
                      <a:pt x="124164" y="34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70" name="Gráfico 4">
              <a:extLst>
                <a:ext uri="{FF2B5EF4-FFF2-40B4-BE49-F238E27FC236}">
                  <a16:creationId xmlns:a16="http://schemas.microsoft.com/office/drawing/2014/main" id="{886F89C2-A78A-D2D2-9EF4-CFB301245446}"/>
                </a:ext>
              </a:extLst>
            </p:cNvPr>
            <p:cNvGrpSpPr/>
            <p:nvPr/>
          </p:nvGrpSpPr>
          <p:grpSpPr>
            <a:xfrm>
              <a:off x="7862887" y="3846762"/>
              <a:ext cx="123825" cy="414337"/>
              <a:chOff x="7862887" y="3846762"/>
              <a:chExt cx="123825" cy="414337"/>
            </a:xfrm>
            <a:noFill/>
          </p:grpSpPr>
          <p:sp>
            <p:nvSpPr>
              <p:cNvPr id="71" name="Forma libre: forma 70">
                <a:extLst>
                  <a:ext uri="{FF2B5EF4-FFF2-40B4-BE49-F238E27FC236}">
                    <a16:creationId xmlns:a16="http://schemas.microsoft.com/office/drawing/2014/main" id="{B38832C3-2484-B820-A123-86E90FAC4B11}"/>
                  </a:ext>
                </a:extLst>
              </p:cNvPr>
              <p:cNvSpPr/>
              <p:nvPr/>
            </p:nvSpPr>
            <p:spPr>
              <a:xfrm>
                <a:off x="7924800" y="3846762"/>
                <a:ext cx="9525" cy="409575"/>
              </a:xfrm>
              <a:custGeom>
                <a:avLst/>
                <a:gdLst>
                  <a:gd name="connsiteX0" fmla="*/ 459 w 9525"/>
                  <a:gd name="connsiteY0" fmla="*/ 329 h 409575"/>
                  <a:gd name="connsiteX1" fmla="*/ 459 w 9525"/>
                  <a:gd name="connsiteY1" fmla="*/ 40990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459" y="329"/>
                    </a:moveTo>
                    <a:lnTo>
                      <a:pt x="459" y="409904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72" name="Forma libre: forma 71">
                <a:extLst>
                  <a:ext uri="{FF2B5EF4-FFF2-40B4-BE49-F238E27FC236}">
                    <a16:creationId xmlns:a16="http://schemas.microsoft.com/office/drawing/2014/main" id="{86ED2F20-E708-0939-C6CE-FB8E22BF91D7}"/>
                  </a:ext>
                </a:extLst>
              </p:cNvPr>
              <p:cNvSpPr/>
              <p:nvPr/>
            </p:nvSpPr>
            <p:spPr>
              <a:xfrm>
                <a:off x="7862887" y="4199187"/>
                <a:ext cx="123825" cy="61912"/>
              </a:xfrm>
              <a:custGeom>
                <a:avLst/>
                <a:gdLst>
                  <a:gd name="connsiteX0" fmla="*/ 459 w 123825"/>
                  <a:gd name="connsiteY0" fmla="*/ 329 h 61912"/>
                  <a:gd name="connsiteX1" fmla="*/ 62372 w 123825"/>
                  <a:gd name="connsiteY1" fmla="*/ 62241 h 61912"/>
                  <a:gd name="connsiteX2" fmla="*/ 124284 w 123825"/>
                  <a:gd name="connsiteY2" fmla="*/ 329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59" y="329"/>
                    </a:moveTo>
                    <a:lnTo>
                      <a:pt x="62372" y="62241"/>
                    </a:lnTo>
                    <a:lnTo>
                      <a:pt x="124284" y="32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73" name="Gráfico 4">
              <a:extLst>
                <a:ext uri="{FF2B5EF4-FFF2-40B4-BE49-F238E27FC236}">
                  <a16:creationId xmlns:a16="http://schemas.microsoft.com/office/drawing/2014/main" id="{7220751E-6E70-17E6-920C-B0AA3EABE49B}"/>
                </a:ext>
              </a:extLst>
            </p:cNvPr>
            <p:cNvGrpSpPr/>
            <p:nvPr/>
          </p:nvGrpSpPr>
          <p:grpSpPr>
            <a:xfrm>
              <a:off x="7634287" y="3899443"/>
              <a:ext cx="123825" cy="414337"/>
              <a:chOff x="7634287" y="3899443"/>
              <a:chExt cx="123825" cy="414337"/>
            </a:xfrm>
            <a:noFill/>
          </p:grpSpPr>
          <p:sp>
            <p:nvSpPr>
              <p:cNvPr id="74" name="Forma libre: forma 73">
                <a:extLst>
                  <a:ext uri="{FF2B5EF4-FFF2-40B4-BE49-F238E27FC236}">
                    <a16:creationId xmlns:a16="http://schemas.microsoft.com/office/drawing/2014/main" id="{0691D8DC-A02D-1668-2F0C-79FECD5D9DCB}"/>
                  </a:ext>
                </a:extLst>
              </p:cNvPr>
              <p:cNvSpPr/>
              <p:nvPr/>
            </p:nvSpPr>
            <p:spPr>
              <a:xfrm>
                <a:off x="7696200" y="3899443"/>
                <a:ext cx="9525" cy="409574"/>
              </a:xfrm>
              <a:custGeom>
                <a:avLst/>
                <a:gdLst>
                  <a:gd name="connsiteX0" fmla="*/ 435 w 9525"/>
                  <a:gd name="connsiteY0" fmla="*/ 334 h 409574"/>
                  <a:gd name="connsiteX1" fmla="*/ 435 w 9525"/>
                  <a:gd name="connsiteY1" fmla="*/ 409909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435" y="334"/>
                    </a:moveTo>
                    <a:lnTo>
                      <a:pt x="435" y="40990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75" name="Forma libre: forma 74">
                <a:extLst>
                  <a:ext uri="{FF2B5EF4-FFF2-40B4-BE49-F238E27FC236}">
                    <a16:creationId xmlns:a16="http://schemas.microsoft.com/office/drawing/2014/main" id="{1654B5D7-0DA7-E85F-707E-420B719B0CDD}"/>
                  </a:ext>
                </a:extLst>
              </p:cNvPr>
              <p:cNvSpPr/>
              <p:nvPr/>
            </p:nvSpPr>
            <p:spPr>
              <a:xfrm>
                <a:off x="7634287" y="4251868"/>
                <a:ext cx="123825" cy="61912"/>
              </a:xfrm>
              <a:custGeom>
                <a:avLst/>
                <a:gdLst>
                  <a:gd name="connsiteX0" fmla="*/ 435 w 123825"/>
                  <a:gd name="connsiteY0" fmla="*/ 334 h 61912"/>
                  <a:gd name="connsiteX1" fmla="*/ 62348 w 123825"/>
                  <a:gd name="connsiteY1" fmla="*/ 62247 h 61912"/>
                  <a:gd name="connsiteX2" fmla="*/ 124260 w 123825"/>
                  <a:gd name="connsiteY2" fmla="*/ 334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35" y="334"/>
                    </a:moveTo>
                    <a:lnTo>
                      <a:pt x="62348" y="62247"/>
                    </a:lnTo>
                    <a:lnTo>
                      <a:pt x="124260" y="334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76" name="Gráfico 4">
              <a:extLst>
                <a:ext uri="{FF2B5EF4-FFF2-40B4-BE49-F238E27FC236}">
                  <a16:creationId xmlns:a16="http://schemas.microsoft.com/office/drawing/2014/main" id="{2A3229FC-7C75-8BF2-8AE9-0C4AB4D26219}"/>
                </a:ext>
              </a:extLst>
            </p:cNvPr>
            <p:cNvGrpSpPr/>
            <p:nvPr/>
          </p:nvGrpSpPr>
          <p:grpSpPr>
            <a:xfrm>
              <a:off x="7405687" y="3952211"/>
              <a:ext cx="123825" cy="414337"/>
              <a:chOff x="7405687" y="3952211"/>
              <a:chExt cx="123825" cy="414337"/>
            </a:xfrm>
            <a:noFill/>
          </p:grpSpPr>
          <p:sp>
            <p:nvSpPr>
              <p:cNvPr id="77" name="Forma libre: forma 76">
                <a:extLst>
                  <a:ext uri="{FF2B5EF4-FFF2-40B4-BE49-F238E27FC236}">
                    <a16:creationId xmlns:a16="http://schemas.microsoft.com/office/drawing/2014/main" id="{39D6C4E3-EAEC-DBC4-4A13-1010E229C967}"/>
                  </a:ext>
                </a:extLst>
              </p:cNvPr>
              <p:cNvSpPr/>
              <p:nvPr/>
            </p:nvSpPr>
            <p:spPr>
              <a:xfrm>
                <a:off x="7467600" y="3952211"/>
                <a:ext cx="9525" cy="409575"/>
              </a:xfrm>
              <a:custGeom>
                <a:avLst/>
                <a:gdLst>
                  <a:gd name="connsiteX0" fmla="*/ 411 w 9525"/>
                  <a:gd name="connsiteY0" fmla="*/ 340 h 409575"/>
                  <a:gd name="connsiteX1" fmla="*/ 411 w 9525"/>
                  <a:gd name="connsiteY1" fmla="*/ 40991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411" y="340"/>
                    </a:moveTo>
                    <a:lnTo>
                      <a:pt x="411" y="40991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78" name="Forma libre: forma 77">
                <a:extLst>
                  <a:ext uri="{FF2B5EF4-FFF2-40B4-BE49-F238E27FC236}">
                    <a16:creationId xmlns:a16="http://schemas.microsoft.com/office/drawing/2014/main" id="{ED1C652A-B1F0-A637-4995-E6F55E544923}"/>
                  </a:ext>
                </a:extLst>
              </p:cNvPr>
              <p:cNvSpPr/>
              <p:nvPr/>
            </p:nvSpPr>
            <p:spPr>
              <a:xfrm>
                <a:off x="7405687" y="4304636"/>
                <a:ext cx="123825" cy="61912"/>
              </a:xfrm>
              <a:custGeom>
                <a:avLst/>
                <a:gdLst>
                  <a:gd name="connsiteX0" fmla="*/ 411 w 123825"/>
                  <a:gd name="connsiteY0" fmla="*/ 340 h 61912"/>
                  <a:gd name="connsiteX1" fmla="*/ 62324 w 123825"/>
                  <a:gd name="connsiteY1" fmla="*/ 62252 h 61912"/>
                  <a:gd name="connsiteX2" fmla="*/ 124236 w 123825"/>
                  <a:gd name="connsiteY2" fmla="*/ 340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11" y="340"/>
                    </a:moveTo>
                    <a:lnTo>
                      <a:pt x="62324" y="62252"/>
                    </a:lnTo>
                    <a:lnTo>
                      <a:pt x="124236" y="340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79" name="Gráfico 4">
              <a:extLst>
                <a:ext uri="{FF2B5EF4-FFF2-40B4-BE49-F238E27FC236}">
                  <a16:creationId xmlns:a16="http://schemas.microsoft.com/office/drawing/2014/main" id="{E9A8F4C1-E4D7-F821-112C-3571B9F43B2A}"/>
                </a:ext>
              </a:extLst>
            </p:cNvPr>
            <p:cNvGrpSpPr/>
            <p:nvPr/>
          </p:nvGrpSpPr>
          <p:grpSpPr>
            <a:xfrm>
              <a:off x="7177087" y="4004882"/>
              <a:ext cx="123825" cy="414337"/>
              <a:chOff x="7177087" y="4004882"/>
              <a:chExt cx="123825" cy="414337"/>
            </a:xfrm>
            <a:noFill/>
          </p:grpSpPr>
          <p:sp>
            <p:nvSpPr>
              <p:cNvPr id="80" name="Forma libre: forma 79">
                <a:extLst>
                  <a:ext uri="{FF2B5EF4-FFF2-40B4-BE49-F238E27FC236}">
                    <a16:creationId xmlns:a16="http://schemas.microsoft.com/office/drawing/2014/main" id="{35A55E12-5CFE-6D2C-A39B-EC5F99B3C4FC}"/>
                  </a:ext>
                </a:extLst>
              </p:cNvPr>
              <p:cNvSpPr/>
              <p:nvPr/>
            </p:nvSpPr>
            <p:spPr>
              <a:xfrm>
                <a:off x="7239000" y="4004882"/>
                <a:ext cx="9525" cy="409574"/>
              </a:xfrm>
              <a:custGeom>
                <a:avLst/>
                <a:gdLst>
                  <a:gd name="connsiteX0" fmla="*/ 387 w 9525"/>
                  <a:gd name="connsiteY0" fmla="*/ 345 h 409574"/>
                  <a:gd name="connsiteX1" fmla="*/ 387 w 9525"/>
                  <a:gd name="connsiteY1" fmla="*/ 409920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387" y="345"/>
                    </a:moveTo>
                    <a:lnTo>
                      <a:pt x="387" y="409920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81" name="Forma libre: forma 80">
                <a:extLst>
                  <a:ext uri="{FF2B5EF4-FFF2-40B4-BE49-F238E27FC236}">
                    <a16:creationId xmlns:a16="http://schemas.microsoft.com/office/drawing/2014/main" id="{701B741C-12D1-B85A-A71E-893CF9C8E499}"/>
                  </a:ext>
                </a:extLst>
              </p:cNvPr>
              <p:cNvSpPr/>
              <p:nvPr/>
            </p:nvSpPr>
            <p:spPr>
              <a:xfrm>
                <a:off x="7177087" y="4357307"/>
                <a:ext cx="123825" cy="61912"/>
              </a:xfrm>
              <a:custGeom>
                <a:avLst/>
                <a:gdLst>
                  <a:gd name="connsiteX0" fmla="*/ 387 w 123825"/>
                  <a:gd name="connsiteY0" fmla="*/ 345 h 61912"/>
                  <a:gd name="connsiteX1" fmla="*/ 62300 w 123825"/>
                  <a:gd name="connsiteY1" fmla="*/ 62258 h 61912"/>
                  <a:gd name="connsiteX2" fmla="*/ 124212 w 123825"/>
                  <a:gd name="connsiteY2" fmla="*/ 345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87" y="345"/>
                    </a:moveTo>
                    <a:lnTo>
                      <a:pt x="62300" y="62258"/>
                    </a:lnTo>
                    <a:lnTo>
                      <a:pt x="124212" y="34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82" name="Gráfico 4">
              <a:extLst>
                <a:ext uri="{FF2B5EF4-FFF2-40B4-BE49-F238E27FC236}">
                  <a16:creationId xmlns:a16="http://schemas.microsoft.com/office/drawing/2014/main" id="{A8EB929E-B1FE-F4E7-E8BE-6AB40779AB76}"/>
                </a:ext>
              </a:extLst>
            </p:cNvPr>
            <p:cNvGrpSpPr/>
            <p:nvPr/>
          </p:nvGrpSpPr>
          <p:grpSpPr>
            <a:xfrm>
              <a:off x="6948487" y="4057649"/>
              <a:ext cx="123825" cy="414337"/>
              <a:chOff x="6948487" y="4057649"/>
              <a:chExt cx="123825" cy="414337"/>
            </a:xfrm>
            <a:noFill/>
          </p:grpSpPr>
          <p:sp>
            <p:nvSpPr>
              <p:cNvPr id="83" name="Forma libre: forma 82">
                <a:extLst>
                  <a:ext uri="{FF2B5EF4-FFF2-40B4-BE49-F238E27FC236}">
                    <a16:creationId xmlns:a16="http://schemas.microsoft.com/office/drawing/2014/main" id="{C02BC027-7BF4-9D18-6385-97CA72567544}"/>
                  </a:ext>
                </a:extLst>
              </p:cNvPr>
              <p:cNvSpPr/>
              <p:nvPr/>
            </p:nvSpPr>
            <p:spPr>
              <a:xfrm>
                <a:off x="7010400" y="4057649"/>
                <a:ext cx="9525" cy="409574"/>
              </a:xfrm>
              <a:custGeom>
                <a:avLst/>
                <a:gdLst>
                  <a:gd name="connsiteX0" fmla="*/ 363 w 9525"/>
                  <a:gd name="connsiteY0" fmla="*/ 351 h 409574"/>
                  <a:gd name="connsiteX1" fmla="*/ 363 w 9525"/>
                  <a:gd name="connsiteY1" fmla="*/ 409926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363" y="351"/>
                    </a:moveTo>
                    <a:lnTo>
                      <a:pt x="363" y="409926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84" name="Forma libre: forma 83">
                <a:extLst>
                  <a:ext uri="{FF2B5EF4-FFF2-40B4-BE49-F238E27FC236}">
                    <a16:creationId xmlns:a16="http://schemas.microsoft.com/office/drawing/2014/main" id="{949DFE63-98A5-60BF-7C45-7CD817ADF6BF}"/>
                  </a:ext>
                </a:extLst>
              </p:cNvPr>
              <p:cNvSpPr/>
              <p:nvPr/>
            </p:nvSpPr>
            <p:spPr>
              <a:xfrm>
                <a:off x="6948487" y="4410074"/>
                <a:ext cx="123825" cy="61912"/>
              </a:xfrm>
              <a:custGeom>
                <a:avLst/>
                <a:gdLst>
                  <a:gd name="connsiteX0" fmla="*/ 363 w 123825"/>
                  <a:gd name="connsiteY0" fmla="*/ 351 h 61912"/>
                  <a:gd name="connsiteX1" fmla="*/ 62276 w 123825"/>
                  <a:gd name="connsiteY1" fmla="*/ 62263 h 61912"/>
                  <a:gd name="connsiteX2" fmla="*/ 124188 w 123825"/>
                  <a:gd name="connsiteY2" fmla="*/ 351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63" y="351"/>
                    </a:moveTo>
                    <a:lnTo>
                      <a:pt x="62276" y="62263"/>
                    </a:lnTo>
                    <a:lnTo>
                      <a:pt x="124188" y="35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85" name="Forma libre: forma 84">
              <a:extLst>
                <a:ext uri="{FF2B5EF4-FFF2-40B4-BE49-F238E27FC236}">
                  <a16:creationId xmlns:a16="http://schemas.microsoft.com/office/drawing/2014/main" id="{0BA2D51D-345B-CE6A-2437-3DC33F304C16}"/>
                </a:ext>
              </a:extLst>
            </p:cNvPr>
            <p:cNvSpPr/>
            <p:nvPr/>
          </p:nvSpPr>
          <p:spPr>
            <a:xfrm>
              <a:off x="5524500" y="3314700"/>
              <a:ext cx="2971800" cy="742950"/>
            </a:xfrm>
            <a:custGeom>
              <a:avLst/>
              <a:gdLst>
                <a:gd name="connsiteX0" fmla="*/ 207 w 2971800"/>
                <a:gd name="connsiteY0" fmla="*/ 286023 h 742950"/>
                <a:gd name="connsiteX1" fmla="*/ 207 w 2971800"/>
                <a:gd name="connsiteY1" fmla="*/ 400323 h 742950"/>
                <a:gd name="connsiteX2" fmla="*/ 1486107 w 2971800"/>
                <a:gd name="connsiteY2" fmla="*/ 743223 h 742950"/>
                <a:gd name="connsiteX3" fmla="*/ 2972007 w 2971800"/>
                <a:gd name="connsiteY3" fmla="*/ 400323 h 742950"/>
                <a:gd name="connsiteX4" fmla="*/ 2972007 w 2971800"/>
                <a:gd name="connsiteY4" fmla="*/ 286023 h 742950"/>
                <a:gd name="connsiteX5" fmla="*/ 207 w 2971800"/>
                <a:gd name="connsiteY5" fmla="*/ 286023 h 742950"/>
                <a:gd name="connsiteX6" fmla="*/ 1485831 w 2971800"/>
                <a:gd name="connsiteY6" fmla="*/ 628923 h 742950"/>
                <a:gd name="connsiteX7" fmla="*/ 2972007 w 2971800"/>
                <a:gd name="connsiteY7" fmla="*/ 286023 h 742950"/>
                <a:gd name="connsiteX8" fmla="*/ 207 w 2971800"/>
                <a:gd name="connsiteY8" fmla="*/ 286023 h 742950"/>
                <a:gd name="connsiteX9" fmla="*/ 1238457 w 2971800"/>
                <a:gd name="connsiteY9" fmla="*/ 273 h 742950"/>
                <a:gd name="connsiteX10" fmla="*/ 1486107 w 2971800"/>
                <a:gd name="connsiteY10" fmla="*/ 57423 h 742950"/>
                <a:gd name="connsiteX11" fmla="*/ 1733757 w 2971800"/>
                <a:gd name="connsiteY11" fmla="*/ 273 h 742950"/>
                <a:gd name="connsiteX12" fmla="*/ 2972007 w 2971800"/>
                <a:gd name="connsiteY12" fmla="*/ 28602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1800" h="742950">
                  <a:moveTo>
                    <a:pt x="207" y="286023"/>
                  </a:moveTo>
                  <a:lnTo>
                    <a:pt x="207" y="400323"/>
                  </a:lnTo>
                  <a:lnTo>
                    <a:pt x="1486107" y="743223"/>
                  </a:lnTo>
                  <a:lnTo>
                    <a:pt x="2972007" y="400323"/>
                  </a:lnTo>
                  <a:lnTo>
                    <a:pt x="2972007" y="286023"/>
                  </a:lnTo>
                  <a:moveTo>
                    <a:pt x="207" y="286023"/>
                  </a:moveTo>
                  <a:lnTo>
                    <a:pt x="1485831" y="628923"/>
                  </a:lnTo>
                  <a:lnTo>
                    <a:pt x="2972007" y="286023"/>
                  </a:lnTo>
                  <a:moveTo>
                    <a:pt x="207" y="286023"/>
                  </a:moveTo>
                  <a:lnTo>
                    <a:pt x="1238457" y="273"/>
                  </a:lnTo>
                  <a:lnTo>
                    <a:pt x="1486107" y="57423"/>
                  </a:lnTo>
                  <a:lnTo>
                    <a:pt x="1733757" y="273"/>
                  </a:lnTo>
                  <a:lnTo>
                    <a:pt x="2972007" y="286023"/>
                  </a:lnTo>
                </a:path>
              </a:pathLst>
            </a:custGeom>
            <a:noFill/>
            <a:ln w="19050" cap="rnd">
              <a:solidFill>
                <a:srgbClr val="2C2C2C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86" name="Gráfico 4">
              <a:extLst>
                <a:ext uri="{FF2B5EF4-FFF2-40B4-BE49-F238E27FC236}">
                  <a16:creationId xmlns:a16="http://schemas.microsoft.com/office/drawing/2014/main" id="{6FADAC2D-49E7-A0C0-9391-01C45A6747C3}"/>
                </a:ext>
              </a:extLst>
            </p:cNvPr>
            <p:cNvGrpSpPr/>
            <p:nvPr/>
          </p:nvGrpSpPr>
          <p:grpSpPr>
            <a:xfrm>
              <a:off x="5805487" y="3108010"/>
              <a:ext cx="123825" cy="414337"/>
              <a:chOff x="5805487" y="3108010"/>
              <a:chExt cx="123825" cy="414337"/>
            </a:xfrm>
            <a:noFill/>
          </p:grpSpPr>
          <p:sp>
            <p:nvSpPr>
              <p:cNvPr id="87" name="Forma libre: forma 86">
                <a:extLst>
                  <a:ext uri="{FF2B5EF4-FFF2-40B4-BE49-F238E27FC236}">
                    <a16:creationId xmlns:a16="http://schemas.microsoft.com/office/drawing/2014/main" id="{7D591472-4D33-BB20-1BB4-8809898137A8}"/>
                  </a:ext>
                </a:extLst>
              </p:cNvPr>
              <p:cNvSpPr/>
              <p:nvPr/>
            </p:nvSpPr>
            <p:spPr>
              <a:xfrm>
                <a:off x="5867400" y="3108010"/>
                <a:ext cx="9525" cy="409575"/>
              </a:xfrm>
              <a:custGeom>
                <a:avLst/>
                <a:gdLst>
                  <a:gd name="connsiteX0" fmla="*/ 243 w 9525"/>
                  <a:gd name="connsiteY0" fmla="*/ 251 h 409575"/>
                  <a:gd name="connsiteX1" fmla="*/ 243 w 9525"/>
                  <a:gd name="connsiteY1" fmla="*/ 40982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243" y="251"/>
                    </a:moveTo>
                    <a:lnTo>
                      <a:pt x="243" y="409826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88" name="Forma libre: forma 87">
                <a:extLst>
                  <a:ext uri="{FF2B5EF4-FFF2-40B4-BE49-F238E27FC236}">
                    <a16:creationId xmlns:a16="http://schemas.microsoft.com/office/drawing/2014/main" id="{AA8A46B6-07CC-C9DE-731C-AC810DA5793F}"/>
                  </a:ext>
                </a:extLst>
              </p:cNvPr>
              <p:cNvSpPr/>
              <p:nvPr/>
            </p:nvSpPr>
            <p:spPr>
              <a:xfrm>
                <a:off x="5805487" y="3460435"/>
                <a:ext cx="123825" cy="61912"/>
              </a:xfrm>
              <a:custGeom>
                <a:avLst/>
                <a:gdLst>
                  <a:gd name="connsiteX0" fmla="*/ 243 w 123825"/>
                  <a:gd name="connsiteY0" fmla="*/ 251 h 61912"/>
                  <a:gd name="connsiteX1" fmla="*/ 62156 w 123825"/>
                  <a:gd name="connsiteY1" fmla="*/ 62164 h 61912"/>
                  <a:gd name="connsiteX2" fmla="*/ 124068 w 123825"/>
                  <a:gd name="connsiteY2" fmla="*/ 251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243" y="251"/>
                    </a:moveTo>
                    <a:lnTo>
                      <a:pt x="62156" y="62164"/>
                    </a:lnTo>
                    <a:lnTo>
                      <a:pt x="124068" y="25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89" name="Gráfico 4">
              <a:extLst>
                <a:ext uri="{FF2B5EF4-FFF2-40B4-BE49-F238E27FC236}">
                  <a16:creationId xmlns:a16="http://schemas.microsoft.com/office/drawing/2014/main" id="{4004129B-ACFF-A770-678F-4087EDDD8040}"/>
                </a:ext>
              </a:extLst>
            </p:cNvPr>
            <p:cNvGrpSpPr/>
            <p:nvPr/>
          </p:nvGrpSpPr>
          <p:grpSpPr>
            <a:xfrm>
              <a:off x="6034087" y="3160778"/>
              <a:ext cx="123825" cy="414337"/>
              <a:chOff x="6034087" y="3160778"/>
              <a:chExt cx="123825" cy="414337"/>
            </a:xfrm>
            <a:noFill/>
          </p:grpSpPr>
          <p:sp>
            <p:nvSpPr>
              <p:cNvPr id="90" name="Forma libre: forma 89">
                <a:extLst>
                  <a:ext uri="{FF2B5EF4-FFF2-40B4-BE49-F238E27FC236}">
                    <a16:creationId xmlns:a16="http://schemas.microsoft.com/office/drawing/2014/main" id="{350D8855-53E1-EAEA-AB05-2D83A8B8B929}"/>
                  </a:ext>
                </a:extLst>
              </p:cNvPr>
              <p:cNvSpPr/>
              <p:nvPr/>
            </p:nvSpPr>
            <p:spPr>
              <a:xfrm>
                <a:off x="6096000" y="3160778"/>
                <a:ext cx="9525" cy="409575"/>
              </a:xfrm>
              <a:custGeom>
                <a:avLst/>
                <a:gdLst>
                  <a:gd name="connsiteX0" fmla="*/ 267 w 9525"/>
                  <a:gd name="connsiteY0" fmla="*/ 257 h 409575"/>
                  <a:gd name="connsiteX1" fmla="*/ 267 w 9525"/>
                  <a:gd name="connsiteY1" fmla="*/ 409832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267" y="257"/>
                    </a:moveTo>
                    <a:lnTo>
                      <a:pt x="267" y="409832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91" name="Forma libre: forma 90">
                <a:extLst>
                  <a:ext uri="{FF2B5EF4-FFF2-40B4-BE49-F238E27FC236}">
                    <a16:creationId xmlns:a16="http://schemas.microsoft.com/office/drawing/2014/main" id="{F681660B-75DA-2DF8-20A0-393A91BA7917}"/>
                  </a:ext>
                </a:extLst>
              </p:cNvPr>
              <p:cNvSpPr/>
              <p:nvPr/>
            </p:nvSpPr>
            <p:spPr>
              <a:xfrm>
                <a:off x="6034087" y="3513203"/>
                <a:ext cx="123825" cy="61912"/>
              </a:xfrm>
              <a:custGeom>
                <a:avLst/>
                <a:gdLst>
                  <a:gd name="connsiteX0" fmla="*/ 267 w 123825"/>
                  <a:gd name="connsiteY0" fmla="*/ 257 h 61912"/>
                  <a:gd name="connsiteX1" fmla="*/ 62180 w 123825"/>
                  <a:gd name="connsiteY1" fmla="*/ 62169 h 61912"/>
                  <a:gd name="connsiteX2" fmla="*/ 124092 w 123825"/>
                  <a:gd name="connsiteY2" fmla="*/ 257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267" y="257"/>
                    </a:moveTo>
                    <a:lnTo>
                      <a:pt x="62180" y="62169"/>
                    </a:lnTo>
                    <a:lnTo>
                      <a:pt x="124092" y="257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92" name="Gráfico 4">
              <a:extLst>
                <a:ext uri="{FF2B5EF4-FFF2-40B4-BE49-F238E27FC236}">
                  <a16:creationId xmlns:a16="http://schemas.microsoft.com/office/drawing/2014/main" id="{10E26E88-2A38-0C3A-20CE-3E698ACE88EE}"/>
                </a:ext>
              </a:extLst>
            </p:cNvPr>
            <p:cNvGrpSpPr/>
            <p:nvPr/>
          </p:nvGrpSpPr>
          <p:grpSpPr>
            <a:xfrm>
              <a:off x="6262687" y="3213546"/>
              <a:ext cx="123825" cy="414337"/>
              <a:chOff x="6262687" y="3213546"/>
              <a:chExt cx="123825" cy="414337"/>
            </a:xfrm>
            <a:noFill/>
          </p:grpSpPr>
          <p:sp>
            <p:nvSpPr>
              <p:cNvPr id="93" name="Forma libre: forma 92">
                <a:extLst>
                  <a:ext uri="{FF2B5EF4-FFF2-40B4-BE49-F238E27FC236}">
                    <a16:creationId xmlns:a16="http://schemas.microsoft.com/office/drawing/2014/main" id="{B4E3D8F7-779D-58A3-0E58-EBBE79FBD167}"/>
                  </a:ext>
                </a:extLst>
              </p:cNvPr>
              <p:cNvSpPr/>
              <p:nvPr/>
            </p:nvSpPr>
            <p:spPr>
              <a:xfrm>
                <a:off x="6324600" y="3213546"/>
                <a:ext cx="9525" cy="409575"/>
              </a:xfrm>
              <a:custGeom>
                <a:avLst/>
                <a:gdLst>
                  <a:gd name="connsiteX0" fmla="*/ 291 w 9525"/>
                  <a:gd name="connsiteY0" fmla="*/ 262 h 409575"/>
                  <a:gd name="connsiteX1" fmla="*/ 291 w 9525"/>
                  <a:gd name="connsiteY1" fmla="*/ 409837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291" y="262"/>
                    </a:moveTo>
                    <a:lnTo>
                      <a:pt x="291" y="409837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94" name="Forma libre: forma 93">
                <a:extLst>
                  <a:ext uri="{FF2B5EF4-FFF2-40B4-BE49-F238E27FC236}">
                    <a16:creationId xmlns:a16="http://schemas.microsoft.com/office/drawing/2014/main" id="{AC0D0549-E15A-819A-6836-F85EDD4C9386}"/>
                  </a:ext>
                </a:extLst>
              </p:cNvPr>
              <p:cNvSpPr/>
              <p:nvPr/>
            </p:nvSpPr>
            <p:spPr>
              <a:xfrm>
                <a:off x="6262687" y="3565971"/>
                <a:ext cx="123825" cy="61912"/>
              </a:xfrm>
              <a:custGeom>
                <a:avLst/>
                <a:gdLst>
                  <a:gd name="connsiteX0" fmla="*/ 291 w 123825"/>
                  <a:gd name="connsiteY0" fmla="*/ 262 h 61912"/>
                  <a:gd name="connsiteX1" fmla="*/ 62204 w 123825"/>
                  <a:gd name="connsiteY1" fmla="*/ 62175 h 61912"/>
                  <a:gd name="connsiteX2" fmla="*/ 124116 w 123825"/>
                  <a:gd name="connsiteY2" fmla="*/ 262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291" y="262"/>
                    </a:moveTo>
                    <a:lnTo>
                      <a:pt x="62204" y="62175"/>
                    </a:lnTo>
                    <a:lnTo>
                      <a:pt x="124116" y="262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95" name="Gráfico 4">
              <a:extLst>
                <a:ext uri="{FF2B5EF4-FFF2-40B4-BE49-F238E27FC236}">
                  <a16:creationId xmlns:a16="http://schemas.microsoft.com/office/drawing/2014/main" id="{DCA171DD-167B-8552-7192-5A044CB7FD71}"/>
                </a:ext>
              </a:extLst>
            </p:cNvPr>
            <p:cNvGrpSpPr/>
            <p:nvPr/>
          </p:nvGrpSpPr>
          <p:grpSpPr>
            <a:xfrm>
              <a:off x="6491287" y="3266314"/>
              <a:ext cx="123825" cy="414337"/>
              <a:chOff x="6491287" y="3266314"/>
              <a:chExt cx="123825" cy="414337"/>
            </a:xfrm>
            <a:noFill/>
          </p:grpSpPr>
          <p:sp>
            <p:nvSpPr>
              <p:cNvPr id="96" name="Forma libre: forma 95">
                <a:extLst>
                  <a:ext uri="{FF2B5EF4-FFF2-40B4-BE49-F238E27FC236}">
                    <a16:creationId xmlns:a16="http://schemas.microsoft.com/office/drawing/2014/main" id="{0CA15259-B7BE-0035-74E8-021CB78F4D9F}"/>
                  </a:ext>
                </a:extLst>
              </p:cNvPr>
              <p:cNvSpPr/>
              <p:nvPr/>
            </p:nvSpPr>
            <p:spPr>
              <a:xfrm>
                <a:off x="6553200" y="3266314"/>
                <a:ext cx="9525" cy="409574"/>
              </a:xfrm>
              <a:custGeom>
                <a:avLst/>
                <a:gdLst>
                  <a:gd name="connsiteX0" fmla="*/ 315 w 9525"/>
                  <a:gd name="connsiteY0" fmla="*/ 268 h 409574"/>
                  <a:gd name="connsiteX1" fmla="*/ 315 w 9525"/>
                  <a:gd name="connsiteY1" fmla="*/ 409843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315" y="268"/>
                    </a:moveTo>
                    <a:lnTo>
                      <a:pt x="315" y="40984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97" name="Forma libre: forma 96">
                <a:extLst>
                  <a:ext uri="{FF2B5EF4-FFF2-40B4-BE49-F238E27FC236}">
                    <a16:creationId xmlns:a16="http://schemas.microsoft.com/office/drawing/2014/main" id="{629AB3FA-6721-348B-FDE8-EB2F7FD19E85}"/>
                  </a:ext>
                </a:extLst>
              </p:cNvPr>
              <p:cNvSpPr/>
              <p:nvPr/>
            </p:nvSpPr>
            <p:spPr>
              <a:xfrm>
                <a:off x="6491287" y="3618738"/>
                <a:ext cx="123825" cy="61912"/>
              </a:xfrm>
              <a:custGeom>
                <a:avLst/>
                <a:gdLst>
                  <a:gd name="connsiteX0" fmla="*/ 315 w 123825"/>
                  <a:gd name="connsiteY0" fmla="*/ 268 h 61912"/>
                  <a:gd name="connsiteX1" fmla="*/ 62228 w 123825"/>
                  <a:gd name="connsiteY1" fmla="*/ 62180 h 61912"/>
                  <a:gd name="connsiteX2" fmla="*/ 124140 w 123825"/>
                  <a:gd name="connsiteY2" fmla="*/ 268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15" y="268"/>
                    </a:moveTo>
                    <a:lnTo>
                      <a:pt x="62228" y="62180"/>
                    </a:lnTo>
                    <a:lnTo>
                      <a:pt x="124140" y="268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98" name="Gráfico 4">
              <a:extLst>
                <a:ext uri="{FF2B5EF4-FFF2-40B4-BE49-F238E27FC236}">
                  <a16:creationId xmlns:a16="http://schemas.microsoft.com/office/drawing/2014/main" id="{537429A6-6426-9C86-CD91-95AE54DF1EC9}"/>
                </a:ext>
              </a:extLst>
            </p:cNvPr>
            <p:cNvGrpSpPr/>
            <p:nvPr/>
          </p:nvGrpSpPr>
          <p:grpSpPr>
            <a:xfrm>
              <a:off x="6719887" y="3319082"/>
              <a:ext cx="123825" cy="414337"/>
              <a:chOff x="6719887" y="3319082"/>
              <a:chExt cx="123825" cy="414337"/>
            </a:xfrm>
            <a:noFill/>
          </p:grpSpPr>
          <p:sp>
            <p:nvSpPr>
              <p:cNvPr id="99" name="Forma libre: forma 98">
                <a:extLst>
                  <a:ext uri="{FF2B5EF4-FFF2-40B4-BE49-F238E27FC236}">
                    <a16:creationId xmlns:a16="http://schemas.microsoft.com/office/drawing/2014/main" id="{B4AD5CD7-4E19-8966-8D13-FBA589A2819A}"/>
                  </a:ext>
                </a:extLst>
              </p:cNvPr>
              <p:cNvSpPr/>
              <p:nvPr/>
            </p:nvSpPr>
            <p:spPr>
              <a:xfrm>
                <a:off x="6781800" y="3319082"/>
                <a:ext cx="9525" cy="409575"/>
              </a:xfrm>
              <a:custGeom>
                <a:avLst/>
                <a:gdLst>
                  <a:gd name="connsiteX0" fmla="*/ 339 w 9525"/>
                  <a:gd name="connsiteY0" fmla="*/ 273 h 409575"/>
                  <a:gd name="connsiteX1" fmla="*/ 339 w 9525"/>
                  <a:gd name="connsiteY1" fmla="*/ 409849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339" y="273"/>
                    </a:moveTo>
                    <a:lnTo>
                      <a:pt x="339" y="40984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00" name="Forma libre: forma 99">
                <a:extLst>
                  <a:ext uri="{FF2B5EF4-FFF2-40B4-BE49-F238E27FC236}">
                    <a16:creationId xmlns:a16="http://schemas.microsoft.com/office/drawing/2014/main" id="{1F77A6FA-FFDF-F4FD-DBBC-564E32FCD1BE}"/>
                  </a:ext>
                </a:extLst>
              </p:cNvPr>
              <p:cNvSpPr/>
              <p:nvPr/>
            </p:nvSpPr>
            <p:spPr>
              <a:xfrm>
                <a:off x="6719887" y="3671507"/>
                <a:ext cx="123825" cy="61912"/>
              </a:xfrm>
              <a:custGeom>
                <a:avLst/>
                <a:gdLst>
                  <a:gd name="connsiteX0" fmla="*/ 339 w 123825"/>
                  <a:gd name="connsiteY0" fmla="*/ 273 h 61912"/>
                  <a:gd name="connsiteX1" fmla="*/ 62252 w 123825"/>
                  <a:gd name="connsiteY1" fmla="*/ 62186 h 61912"/>
                  <a:gd name="connsiteX2" fmla="*/ 124164 w 123825"/>
                  <a:gd name="connsiteY2" fmla="*/ 273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39" y="273"/>
                    </a:moveTo>
                    <a:lnTo>
                      <a:pt x="62252" y="62186"/>
                    </a:lnTo>
                    <a:lnTo>
                      <a:pt x="124164" y="27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01" name="Gráfico 4">
              <a:extLst>
                <a:ext uri="{FF2B5EF4-FFF2-40B4-BE49-F238E27FC236}">
                  <a16:creationId xmlns:a16="http://schemas.microsoft.com/office/drawing/2014/main" id="{3D7BCAEA-B06C-5FB8-E4AF-0D4CDDD639C1}"/>
                </a:ext>
              </a:extLst>
            </p:cNvPr>
            <p:cNvGrpSpPr/>
            <p:nvPr/>
          </p:nvGrpSpPr>
          <p:grpSpPr>
            <a:xfrm>
              <a:off x="8091487" y="3108195"/>
              <a:ext cx="123825" cy="414337"/>
              <a:chOff x="8091487" y="3108195"/>
              <a:chExt cx="123825" cy="414337"/>
            </a:xfrm>
            <a:noFill/>
          </p:grpSpPr>
          <p:sp>
            <p:nvSpPr>
              <p:cNvPr id="102" name="Forma libre: forma 101">
                <a:extLst>
                  <a:ext uri="{FF2B5EF4-FFF2-40B4-BE49-F238E27FC236}">
                    <a16:creationId xmlns:a16="http://schemas.microsoft.com/office/drawing/2014/main" id="{2B362A1D-AA09-7C2A-2035-DA76A91478BD}"/>
                  </a:ext>
                </a:extLst>
              </p:cNvPr>
              <p:cNvSpPr/>
              <p:nvPr/>
            </p:nvSpPr>
            <p:spPr>
              <a:xfrm>
                <a:off x="8153400" y="3108195"/>
                <a:ext cx="9525" cy="409574"/>
              </a:xfrm>
              <a:custGeom>
                <a:avLst/>
                <a:gdLst>
                  <a:gd name="connsiteX0" fmla="*/ 483 w 9525"/>
                  <a:gd name="connsiteY0" fmla="*/ 251 h 409574"/>
                  <a:gd name="connsiteX1" fmla="*/ 483 w 9525"/>
                  <a:gd name="connsiteY1" fmla="*/ 409826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483" y="251"/>
                    </a:moveTo>
                    <a:lnTo>
                      <a:pt x="483" y="409826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03" name="Forma libre: forma 102">
                <a:extLst>
                  <a:ext uri="{FF2B5EF4-FFF2-40B4-BE49-F238E27FC236}">
                    <a16:creationId xmlns:a16="http://schemas.microsoft.com/office/drawing/2014/main" id="{772E0804-6028-E4E6-30F1-23D82EC13230}"/>
                  </a:ext>
                </a:extLst>
              </p:cNvPr>
              <p:cNvSpPr/>
              <p:nvPr/>
            </p:nvSpPr>
            <p:spPr>
              <a:xfrm>
                <a:off x="8091487" y="3460620"/>
                <a:ext cx="123825" cy="61912"/>
              </a:xfrm>
              <a:custGeom>
                <a:avLst/>
                <a:gdLst>
                  <a:gd name="connsiteX0" fmla="*/ 483 w 123825"/>
                  <a:gd name="connsiteY0" fmla="*/ 251 h 61912"/>
                  <a:gd name="connsiteX1" fmla="*/ 62396 w 123825"/>
                  <a:gd name="connsiteY1" fmla="*/ 62164 h 61912"/>
                  <a:gd name="connsiteX2" fmla="*/ 124308 w 123825"/>
                  <a:gd name="connsiteY2" fmla="*/ 251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83" y="251"/>
                    </a:moveTo>
                    <a:lnTo>
                      <a:pt x="62396" y="62164"/>
                    </a:lnTo>
                    <a:lnTo>
                      <a:pt x="124308" y="25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04" name="Gráfico 4">
              <a:extLst>
                <a:ext uri="{FF2B5EF4-FFF2-40B4-BE49-F238E27FC236}">
                  <a16:creationId xmlns:a16="http://schemas.microsoft.com/office/drawing/2014/main" id="{B2A93145-8B34-1117-631E-88A810C06F82}"/>
                </a:ext>
              </a:extLst>
            </p:cNvPr>
            <p:cNvGrpSpPr/>
            <p:nvPr/>
          </p:nvGrpSpPr>
          <p:grpSpPr>
            <a:xfrm>
              <a:off x="7862887" y="3160962"/>
              <a:ext cx="123825" cy="414337"/>
              <a:chOff x="7862887" y="3160962"/>
              <a:chExt cx="123825" cy="414337"/>
            </a:xfrm>
            <a:noFill/>
          </p:grpSpPr>
          <p:sp>
            <p:nvSpPr>
              <p:cNvPr id="105" name="Forma libre: forma 104">
                <a:extLst>
                  <a:ext uri="{FF2B5EF4-FFF2-40B4-BE49-F238E27FC236}">
                    <a16:creationId xmlns:a16="http://schemas.microsoft.com/office/drawing/2014/main" id="{FD2F754E-F065-B567-EB8C-DE47B19E31DD}"/>
                  </a:ext>
                </a:extLst>
              </p:cNvPr>
              <p:cNvSpPr/>
              <p:nvPr/>
            </p:nvSpPr>
            <p:spPr>
              <a:xfrm>
                <a:off x="7924800" y="3160962"/>
                <a:ext cx="9525" cy="409575"/>
              </a:xfrm>
              <a:custGeom>
                <a:avLst/>
                <a:gdLst>
                  <a:gd name="connsiteX0" fmla="*/ 459 w 9525"/>
                  <a:gd name="connsiteY0" fmla="*/ 257 h 409575"/>
                  <a:gd name="connsiteX1" fmla="*/ 459 w 9525"/>
                  <a:gd name="connsiteY1" fmla="*/ 409832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459" y="257"/>
                    </a:moveTo>
                    <a:lnTo>
                      <a:pt x="459" y="409832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06" name="Forma libre: forma 105">
                <a:extLst>
                  <a:ext uri="{FF2B5EF4-FFF2-40B4-BE49-F238E27FC236}">
                    <a16:creationId xmlns:a16="http://schemas.microsoft.com/office/drawing/2014/main" id="{D0A80C2B-BC51-6FC8-C364-70ED27DDEC8C}"/>
                  </a:ext>
                </a:extLst>
              </p:cNvPr>
              <p:cNvSpPr/>
              <p:nvPr/>
            </p:nvSpPr>
            <p:spPr>
              <a:xfrm>
                <a:off x="7862887" y="3513387"/>
                <a:ext cx="123825" cy="61912"/>
              </a:xfrm>
              <a:custGeom>
                <a:avLst/>
                <a:gdLst>
                  <a:gd name="connsiteX0" fmla="*/ 459 w 123825"/>
                  <a:gd name="connsiteY0" fmla="*/ 257 h 61912"/>
                  <a:gd name="connsiteX1" fmla="*/ 62372 w 123825"/>
                  <a:gd name="connsiteY1" fmla="*/ 62169 h 61912"/>
                  <a:gd name="connsiteX2" fmla="*/ 124284 w 123825"/>
                  <a:gd name="connsiteY2" fmla="*/ 257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59" y="257"/>
                    </a:moveTo>
                    <a:lnTo>
                      <a:pt x="62372" y="62169"/>
                    </a:lnTo>
                    <a:lnTo>
                      <a:pt x="124284" y="257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07" name="Gráfico 4">
              <a:extLst>
                <a:ext uri="{FF2B5EF4-FFF2-40B4-BE49-F238E27FC236}">
                  <a16:creationId xmlns:a16="http://schemas.microsoft.com/office/drawing/2014/main" id="{FEADE98F-0A8D-DF9D-0A36-E92063022486}"/>
                </a:ext>
              </a:extLst>
            </p:cNvPr>
            <p:cNvGrpSpPr/>
            <p:nvPr/>
          </p:nvGrpSpPr>
          <p:grpSpPr>
            <a:xfrm>
              <a:off x="7634287" y="3213643"/>
              <a:ext cx="123825" cy="414337"/>
              <a:chOff x="7634287" y="3213643"/>
              <a:chExt cx="123825" cy="414337"/>
            </a:xfrm>
            <a:noFill/>
          </p:grpSpPr>
          <p:sp>
            <p:nvSpPr>
              <p:cNvPr id="108" name="Forma libre: forma 107">
                <a:extLst>
                  <a:ext uri="{FF2B5EF4-FFF2-40B4-BE49-F238E27FC236}">
                    <a16:creationId xmlns:a16="http://schemas.microsoft.com/office/drawing/2014/main" id="{BFCA3C7C-3480-8BF1-37AB-E5773094290A}"/>
                  </a:ext>
                </a:extLst>
              </p:cNvPr>
              <p:cNvSpPr/>
              <p:nvPr/>
            </p:nvSpPr>
            <p:spPr>
              <a:xfrm>
                <a:off x="7696200" y="3213643"/>
                <a:ext cx="9525" cy="409574"/>
              </a:xfrm>
              <a:custGeom>
                <a:avLst/>
                <a:gdLst>
                  <a:gd name="connsiteX0" fmla="*/ 435 w 9525"/>
                  <a:gd name="connsiteY0" fmla="*/ 262 h 409574"/>
                  <a:gd name="connsiteX1" fmla="*/ 435 w 9525"/>
                  <a:gd name="connsiteY1" fmla="*/ 409837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435" y="262"/>
                    </a:moveTo>
                    <a:lnTo>
                      <a:pt x="435" y="409837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09" name="Forma libre: forma 108">
                <a:extLst>
                  <a:ext uri="{FF2B5EF4-FFF2-40B4-BE49-F238E27FC236}">
                    <a16:creationId xmlns:a16="http://schemas.microsoft.com/office/drawing/2014/main" id="{58CD71C4-41A6-DC11-6405-D2626982D074}"/>
                  </a:ext>
                </a:extLst>
              </p:cNvPr>
              <p:cNvSpPr/>
              <p:nvPr/>
            </p:nvSpPr>
            <p:spPr>
              <a:xfrm>
                <a:off x="7634287" y="3566068"/>
                <a:ext cx="123825" cy="61912"/>
              </a:xfrm>
              <a:custGeom>
                <a:avLst/>
                <a:gdLst>
                  <a:gd name="connsiteX0" fmla="*/ 435 w 123825"/>
                  <a:gd name="connsiteY0" fmla="*/ 262 h 61912"/>
                  <a:gd name="connsiteX1" fmla="*/ 62348 w 123825"/>
                  <a:gd name="connsiteY1" fmla="*/ 62175 h 61912"/>
                  <a:gd name="connsiteX2" fmla="*/ 124260 w 123825"/>
                  <a:gd name="connsiteY2" fmla="*/ 262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35" y="262"/>
                    </a:moveTo>
                    <a:lnTo>
                      <a:pt x="62348" y="62175"/>
                    </a:lnTo>
                    <a:lnTo>
                      <a:pt x="124260" y="262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10" name="Gráfico 4">
              <a:extLst>
                <a:ext uri="{FF2B5EF4-FFF2-40B4-BE49-F238E27FC236}">
                  <a16:creationId xmlns:a16="http://schemas.microsoft.com/office/drawing/2014/main" id="{D4405A76-470B-E52D-C390-937349749FB2}"/>
                </a:ext>
              </a:extLst>
            </p:cNvPr>
            <p:cNvGrpSpPr/>
            <p:nvPr/>
          </p:nvGrpSpPr>
          <p:grpSpPr>
            <a:xfrm>
              <a:off x="7405687" y="3266411"/>
              <a:ext cx="123825" cy="414337"/>
              <a:chOff x="7405687" y="3266411"/>
              <a:chExt cx="123825" cy="414337"/>
            </a:xfrm>
            <a:noFill/>
          </p:grpSpPr>
          <p:sp>
            <p:nvSpPr>
              <p:cNvPr id="111" name="Forma libre: forma 110">
                <a:extLst>
                  <a:ext uri="{FF2B5EF4-FFF2-40B4-BE49-F238E27FC236}">
                    <a16:creationId xmlns:a16="http://schemas.microsoft.com/office/drawing/2014/main" id="{21BE52D2-C7BF-4B5D-E98D-1AD383670668}"/>
                  </a:ext>
                </a:extLst>
              </p:cNvPr>
              <p:cNvSpPr/>
              <p:nvPr/>
            </p:nvSpPr>
            <p:spPr>
              <a:xfrm>
                <a:off x="7467600" y="3266411"/>
                <a:ext cx="9525" cy="409575"/>
              </a:xfrm>
              <a:custGeom>
                <a:avLst/>
                <a:gdLst>
                  <a:gd name="connsiteX0" fmla="*/ 411 w 9525"/>
                  <a:gd name="connsiteY0" fmla="*/ 268 h 409575"/>
                  <a:gd name="connsiteX1" fmla="*/ 411 w 9525"/>
                  <a:gd name="connsiteY1" fmla="*/ 409843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5">
                    <a:moveTo>
                      <a:pt x="411" y="268"/>
                    </a:moveTo>
                    <a:lnTo>
                      <a:pt x="411" y="40984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12" name="Forma libre: forma 111">
                <a:extLst>
                  <a:ext uri="{FF2B5EF4-FFF2-40B4-BE49-F238E27FC236}">
                    <a16:creationId xmlns:a16="http://schemas.microsoft.com/office/drawing/2014/main" id="{F53BBAA1-93EF-01B4-6E0D-1FBF7DB6D931}"/>
                  </a:ext>
                </a:extLst>
              </p:cNvPr>
              <p:cNvSpPr/>
              <p:nvPr/>
            </p:nvSpPr>
            <p:spPr>
              <a:xfrm>
                <a:off x="7405687" y="3618836"/>
                <a:ext cx="123825" cy="61912"/>
              </a:xfrm>
              <a:custGeom>
                <a:avLst/>
                <a:gdLst>
                  <a:gd name="connsiteX0" fmla="*/ 411 w 123825"/>
                  <a:gd name="connsiteY0" fmla="*/ 268 h 61912"/>
                  <a:gd name="connsiteX1" fmla="*/ 62324 w 123825"/>
                  <a:gd name="connsiteY1" fmla="*/ 62180 h 61912"/>
                  <a:gd name="connsiteX2" fmla="*/ 124236 w 123825"/>
                  <a:gd name="connsiteY2" fmla="*/ 268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11" y="268"/>
                    </a:moveTo>
                    <a:lnTo>
                      <a:pt x="62324" y="62180"/>
                    </a:lnTo>
                    <a:lnTo>
                      <a:pt x="124236" y="268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13" name="Gráfico 4">
              <a:extLst>
                <a:ext uri="{FF2B5EF4-FFF2-40B4-BE49-F238E27FC236}">
                  <a16:creationId xmlns:a16="http://schemas.microsoft.com/office/drawing/2014/main" id="{E234DE8B-CD33-BAD9-6AAD-31385E4EDF11}"/>
                </a:ext>
              </a:extLst>
            </p:cNvPr>
            <p:cNvGrpSpPr/>
            <p:nvPr/>
          </p:nvGrpSpPr>
          <p:grpSpPr>
            <a:xfrm>
              <a:off x="7177087" y="3319082"/>
              <a:ext cx="123825" cy="414337"/>
              <a:chOff x="7177087" y="3319082"/>
              <a:chExt cx="123825" cy="414337"/>
            </a:xfrm>
            <a:noFill/>
          </p:grpSpPr>
          <p:sp>
            <p:nvSpPr>
              <p:cNvPr id="114" name="Forma libre: forma 113">
                <a:extLst>
                  <a:ext uri="{FF2B5EF4-FFF2-40B4-BE49-F238E27FC236}">
                    <a16:creationId xmlns:a16="http://schemas.microsoft.com/office/drawing/2014/main" id="{C576D269-1054-A975-619B-AA9E54D37F4F}"/>
                  </a:ext>
                </a:extLst>
              </p:cNvPr>
              <p:cNvSpPr/>
              <p:nvPr/>
            </p:nvSpPr>
            <p:spPr>
              <a:xfrm>
                <a:off x="7239000" y="3319082"/>
                <a:ext cx="9525" cy="409574"/>
              </a:xfrm>
              <a:custGeom>
                <a:avLst/>
                <a:gdLst>
                  <a:gd name="connsiteX0" fmla="*/ 387 w 9525"/>
                  <a:gd name="connsiteY0" fmla="*/ 273 h 409574"/>
                  <a:gd name="connsiteX1" fmla="*/ 387 w 9525"/>
                  <a:gd name="connsiteY1" fmla="*/ 409848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387" y="273"/>
                    </a:moveTo>
                    <a:lnTo>
                      <a:pt x="387" y="409848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15" name="Forma libre: forma 114">
                <a:extLst>
                  <a:ext uri="{FF2B5EF4-FFF2-40B4-BE49-F238E27FC236}">
                    <a16:creationId xmlns:a16="http://schemas.microsoft.com/office/drawing/2014/main" id="{0ACF6F6A-0428-D400-7641-768F2909696C}"/>
                  </a:ext>
                </a:extLst>
              </p:cNvPr>
              <p:cNvSpPr/>
              <p:nvPr/>
            </p:nvSpPr>
            <p:spPr>
              <a:xfrm>
                <a:off x="7177087" y="3671507"/>
                <a:ext cx="123825" cy="61912"/>
              </a:xfrm>
              <a:custGeom>
                <a:avLst/>
                <a:gdLst>
                  <a:gd name="connsiteX0" fmla="*/ 387 w 123825"/>
                  <a:gd name="connsiteY0" fmla="*/ 273 h 61912"/>
                  <a:gd name="connsiteX1" fmla="*/ 62300 w 123825"/>
                  <a:gd name="connsiteY1" fmla="*/ 62186 h 61912"/>
                  <a:gd name="connsiteX2" fmla="*/ 124212 w 123825"/>
                  <a:gd name="connsiteY2" fmla="*/ 273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87" y="273"/>
                    </a:moveTo>
                    <a:lnTo>
                      <a:pt x="62300" y="62186"/>
                    </a:lnTo>
                    <a:lnTo>
                      <a:pt x="124212" y="27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16" name="Gráfico 4">
              <a:extLst>
                <a:ext uri="{FF2B5EF4-FFF2-40B4-BE49-F238E27FC236}">
                  <a16:creationId xmlns:a16="http://schemas.microsoft.com/office/drawing/2014/main" id="{F25D8F35-91A1-075A-65E4-49275E417342}"/>
                </a:ext>
              </a:extLst>
            </p:cNvPr>
            <p:cNvGrpSpPr/>
            <p:nvPr/>
          </p:nvGrpSpPr>
          <p:grpSpPr>
            <a:xfrm>
              <a:off x="6948487" y="3371849"/>
              <a:ext cx="123825" cy="414337"/>
              <a:chOff x="6948487" y="3371849"/>
              <a:chExt cx="123825" cy="414337"/>
            </a:xfrm>
            <a:noFill/>
          </p:grpSpPr>
          <p:sp>
            <p:nvSpPr>
              <p:cNvPr id="117" name="Forma libre: forma 116">
                <a:extLst>
                  <a:ext uri="{FF2B5EF4-FFF2-40B4-BE49-F238E27FC236}">
                    <a16:creationId xmlns:a16="http://schemas.microsoft.com/office/drawing/2014/main" id="{1AC95C0C-94BA-024C-8160-E121DE553A82}"/>
                  </a:ext>
                </a:extLst>
              </p:cNvPr>
              <p:cNvSpPr/>
              <p:nvPr/>
            </p:nvSpPr>
            <p:spPr>
              <a:xfrm>
                <a:off x="7010400" y="3371849"/>
                <a:ext cx="9525" cy="409574"/>
              </a:xfrm>
              <a:custGeom>
                <a:avLst/>
                <a:gdLst>
                  <a:gd name="connsiteX0" fmla="*/ 363 w 9525"/>
                  <a:gd name="connsiteY0" fmla="*/ 279 h 409574"/>
                  <a:gd name="connsiteX1" fmla="*/ 363 w 9525"/>
                  <a:gd name="connsiteY1" fmla="*/ 409854 h 40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09574">
                    <a:moveTo>
                      <a:pt x="363" y="279"/>
                    </a:moveTo>
                    <a:lnTo>
                      <a:pt x="363" y="409854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18" name="Forma libre: forma 117">
                <a:extLst>
                  <a:ext uri="{FF2B5EF4-FFF2-40B4-BE49-F238E27FC236}">
                    <a16:creationId xmlns:a16="http://schemas.microsoft.com/office/drawing/2014/main" id="{26CDE6C0-8C2F-C042-8375-16384EE15455}"/>
                  </a:ext>
                </a:extLst>
              </p:cNvPr>
              <p:cNvSpPr/>
              <p:nvPr/>
            </p:nvSpPr>
            <p:spPr>
              <a:xfrm>
                <a:off x="6948487" y="3724274"/>
                <a:ext cx="123825" cy="61912"/>
              </a:xfrm>
              <a:custGeom>
                <a:avLst/>
                <a:gdLst>
                  <a:gd name="connsiteX0" fmla="*/ 363 w 123825"/>
                  <a:gd name="connsiteY0" fmla="*/ 279 h 61912"/>
                  <a:gd name="connsiteX1" fmla="*/ 62276 w 123825"/>
                  <a:gd name="connsiteY1" fmla="*/ 62191 h 61912"/>
                  <a:gd name="connsiteX2" fmla="*/ 124188 w 123825"/>
                  <a:gd name="connsiteY2" fmla="*/ 279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63" y="279"/>
                    </a:moveTo>
                    <a:lnTo>
                      <a:pt x="62276" y="62191"/>
                    </a:lnTo>
                    <a:lnTo>
                      <a:pt x="124188" y="27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119" name="Forma libre: forma 118">
              <a:extLst>
                <a:ext uri="{FF2B5EF4-FFF2-40B4-BE49-F238E27FC236}">
                  <a16:creationId xmlns:a16="http://schemas.microsoft.com/office/drawing/2014/main" id="{082E6741-11E8-3C13-0A02-6D7031955ABF}"/>
                </a:ext>
              </a:extLst>
            </p:cNvPr>
            <p:cNvSpPr/>
            <p:nvPr/>
          </p:nvSpPr>
          <p:spPr>
            <a:xfrm>
              <a:off x="5524500" y="2571750"/>
              <a:ext cx="2971800" cy="800100"/>
            </a:xfrm>
            <a:custGeom>
              <a:avLst/>
              <a:gdLst>
                <a:gd name="connsiteX0" fmla="*/ 207 w 2971800"/>
                <a:gd name="connsiteY0" fmla="*/ 343095 h 800100"/>
                <a:gd name="connsiteX1" fmla="*/ 207 w 2971800"/>
                <a:gd name="connsiteY1" fmla="*/ 457395 h 800100"/>
                <a:gd name="connsiteX2" fmla="*/ 1486107 w 2971800"/>
                <a:gd name="connsiteY2" fmla="*/ 800295 h 800100"/>
                <a:gd name="connsiteX3" fmla="*/ 2972007 w 2971800"/>
                <a:gd name="connsiteY3" fmla="*/ 457395 h 800100"/>
                <a:gd name="connsiteX4" fmla="*/ 2972007 w 2971800"/>
                <a:gd name="connsiteY4" fmla="*/ 343095 h 800100"/>
                <a:gd name="connsiteX5" fmla="*/ 207 w 2971800"/>
                <a:gd name="connsiteY5" fmla="*/ 343095 h 800100"/>
                <a:gd name="connsiteX6" fmla="*/ 1486107 w 2971800"/>
                <a:gd name="connsiteY6" fmla="*/ 195 h 800100"/>
                <a:gd name="connsiteX7" fmla="*/ 2972007 w 2971800"/>
                <a:gd name="connsiteY7" fmla="*/ 343095 h 800100"/>
                <a:gd name="connsiteX8" fmla="*/ 207 w 2971800"/>
                <a:gd name="connsiteY8" fmla="*/ 343095 h 800100"/>
                <a:gd name="connsiteX9" fmla="*/ 1486107 w 2971800"/>
                <a:gd name="connsiteY9" fmla="*/ 685995 h 800100"/>
                <a:gd name="connsiteX10" fmla="*/ 2972007 w 2971800"/>
                <a:gd name="connsiteY10" fmla="*/ 34309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1800" h="800100">
                  <a:moveTo>
                    <a:pt x="207" y="343095"/>
                  </a:moveTo>
                  <a:lnTo>
                    <a:pt x="207" y="457395"/>
                  </a:lnTo>
                  <a:lnTo>
                    <a:pt x="1486107" y="800295"/>
                  </a:lnTo>
                  <a:lnTo>
                    <a:pt x="2972007" y="457395"/>
                  </a:lnTo>
                  <a:lnTo>
                    <a:pt x="2972007" y="343095"/>
                  </a:lnTo>
                  <a:moveTo>
                    <a:pt x="207" y="343095"/>
                  </a:moveTo>
                  <a:lnTo>
                    <a:pt x="1486107" y="195"/>
                  </a:lnTo>
                  <a:lnTo>
                    <a:pt x="2972007" y="343095"/>
                  </a:lnTo>
                  <a:moveTo>
                    <a:pt x="207" y="343095"/>
                  </a:moveTo>
                  <a:lnTo>
                    <a:pt x="1486107" y="685995"/>
                  </a:lnTo>
                  <a:lnTo>
                    <a:pt x="2972007" y="343095"/>
                  </a:lnTo>
                </a:path>
              </a:pathLst>
            </a:custGeom>
            <a:noFill/>
            <a:ln w="19050" cap="rnd">
              <a:solidFill>
                <a:srgbClr val="2C2C2C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120" name="Gráfico 4">
              <a:extLst>
                <a:ext uri="{FF2B5EF4-FFF2-40B4-BE49-F238E27FC236}">
                  <a16:creationId xmlns:a16="http://schemas.microsoft.com/office/drawing/2014/main" id="{A584C316-FA35-A107-D6F0-2A97783AE3F5}"/>
                </a:ext>
              </a:extLst>
            </p:cNvPr>
            <p:cNvGrpSpPr/>
            <p:nvPr/>
          </p:nvGrpSpPr>
          <p:grpSpPr>
            <a:xfrm>
              <a:off x="5576887" y="2343148"/>
              <a:ext cx="123825" cy="441007"/>
              <a:chOff x="5576887" y="2343148"/>
              <a:chExt cx="123825" cy="441007"/>
            </a:xfrm>
            <a:noFill/>
          </p:grpSpPr>
          <p:sp>
            <p:nvSpPr>
              <p:cNvPr id="121" name="Forma libre: forma 120">
                <a:extLst>
                  <a:ext uri="{FF2B5EF4-FFF2-40B4-BE49-F238E27FC236}">
                    <a16:creationId xmlns:a16="http://schemas.microsoft.com/office/drawing/2014/main" id="{74BBAB33-1E9B-13C0-6E8A-59D5E09EEDBD}"/>
                  </a:ext>
                </a:extLst>
              </p:cNvPr>
              <p:cNvSpPr/>
              <p:nvPr/>
            </p:nvSpPr>
            <p:spPr>
              <a:xfrm>
                <a:off x="5638800" y="2343148"/>
                <a:ext cx="9525" cy="435959"/>
              </a:xfrm>
              <a:custGeom>
                <a:avLst/>
                <a:gdLst>
                  <a:gd name="connsiteX0" fmla="*/ 219 w 9525"/>
                  <a:gd name="connsiteY0" fmla="*/ 171 h 435959"/>
                  <a:gd name="connsiteX1" fmla="*/ 219 w 9525"/>
                  <a:gd name="connsiteY1" fmla="*/ 436130 h 43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35959">
                    <a:moveTo>
                      <a:pt x="219" y="171"/>
                    </a:moveTo>
                    <a:lnTo>
                      <a:pt x="219" y="436130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22" name="Forma libre: forma 121">
                <a:extLst>
                  <a:ext uri="{FF2B5EF4-FFF2-40B4-BE49-F238E27FC236}">
                    <a16:creationId xmlns:a16="http://schemas.microsoft.com/office/drawing/2014/main" id="{269C9A23-DE3D-4EB2-CEF4-478FEE3AB7C7}"/>
                  </a:ext>
                </a:extLst>
              </p:cNvPr>
              <p:cNvSpPr/>
              <p:nvPr/>
            </p:nvSpPr>
            <p:spPr>
              <a:xfrm>
                <a:off x="5576887" y="2722243"/>
                <a:ext cx="123825" cy="61912"/>
              </a:xfrm>
              <a:custGeom>
                <a:avLst/>
                <a:gdLst>
                  <a:gd name="connsiteX0" fmla="*/ 219 w 123825"/>
                  <a:gd name="connsiteY0" fmla="*/ 171 h 61912"/>
                  <a:gd name="connsiteX1" fmla="*/ 62132 w 123825"/>
                  <a:gd name="connsiteY1" fmla="*/ 62084 h 61912"/>
                  <a:gd name="connsiteX2" fmla="*/ 124044 w 123825"/>
                  <a:gd name="connsiteY2" fmla="*/ 171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219" y="171"/>
                    </a:moveTo>
                    <a:lnTo>
                      <a:pt x="62132" y="62084"/>
                    </a:lnTo>
                    <a:lnTo>
                      <a:pt x="124044" y="17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23" name="Gráfico 4">
              <a:extLst>
                <a:ext uri="{FF2B5EF4-FFF2-40B4-BE49-F238E27FC236}">
                  <a16:creationId xmlns:a16="http://schemas.microsoft.com/office/drawing/2014/main" id="{C2C9F372-56C3-ACF7-AAF3-9AE3A2F76389}"/>
                </a:ext>
              </a:extLst>
            </p:cNvPr>
            <p:cNvGrpSpPr/>
            <p:nvPr/>
          </p:nvGrpSpPr>
          <p:grpSpPr>
            <a:xfrm>
              <a:off x="7634287" y="2457450"/>
              <a:ext cx="123825" cy="484822"/>
              <a:chOff x="7634287" y="2457450"/>
              <a:chExt cx="123825" cy="484822"/>
            </a:xfrm>
            <a:noFill/>
          </p:grpSpPr>
          <p:sp>
            <p:nvSpPr>
              <p:cNvPr id="124" name="Forma libre: forma 123">
                <a:extLst>
                  <a:ext uri="{FF2B5EF4-FFF2-40B4-BE49-F238E27FC236}">
                    <a16:creationId xmlns:a16="http://schemas.microsoft.com/office/drawing/2014/main" id="{6F960790-6906-464D-7301-F9E1587735EC}"/>
                  </a:ext>
                </a:extLst>
              </p:cNvPr>
              <p:cNvSpPr/>
              <p:nvPr/>
            </p:nvSpPr>
            <p:spPr>
              <a:xfrm>
                <a:off x="7696200" y="2457450"/>
                <a:ext cx="9525" cy="479964"/>
              </a:xfrm>
              <a:custGeom>
                <a:avLst/>
                <a:gdLst>
                  <a:gd name="connsiteX0" fmla="*/ 435 w 9525"/>
                  <a:gd name="connsiteY0" fmla="*/ 183 h 479964"/>
                  <a:gd name="connsiteX1" fmla="*/ 435 w 9525"/>
                  <a:gd name="connsiteY1" fmla="*/ 480148 h 47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79964">
                    <a:moveTo>
                      <a:pt x="435" y="183"/>
                    </a:moveTo>
                    <a:lnTo>
                      <a:pt x="435" y="480148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25" name="Forma libre: forma 124">
                <a:extLst>
                  <a:ext uri="{FF2B5EF4-FFF2-40B4-BE49-F238E27FC236}">
                    <a16:creationId xmlns:a16="http://schemas.microsoft.com/office/drawing/2014/main" id="{6915179A-6EB9-7047-0C77-7870B4FAD43C}"/>
                  </a:ext>
                </a:extLst>
              </p:cNvPr>
              <p:cNvSpPr/>
              <p:nvPr/>
            </p:nvSpPr>
            <p:spPr>
              <a:xfrm>
                <a:off x="7634287" y="2880360"/>
                <a:ext cx="123825" cy="61912"/>
              </a:xfrm>
              <a:custGeom>
                <a:avLst/>
                <a:gdLst>
                  <a:gd name="connsiteX0" fmla="*/ 435 w 123825"/>
                  <a:gd name="connsiteY0" fmla="*/ 183 h 61912"/>
                  <a:gd name="connsiteX1" fmla="*/ 62348 w 123825"/>
                  <a:gd name="connsiteY1" fmla="*/ 62096 h 61912"/>
                  <a:gd name="connsiteX2" fmla="*/ 124260 w 123825"/>
                  <a:gd name="connsiteY2" fmla="*/ 183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35" y="183"/>
                    </a:moveTo>
                    <a:lnTo>
                      <a:pt x="62348" y="62096"/>
                    </a:lnTo>
                    <a:lnTo>
                      <a:pt x="124260" y="18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26" name="Gráfico 4">
              <a:extLst>
                <a:ext uri="{FF2B5EF4-FFF2-40B4-BE49-F238E27FC236}">
                  <a16:creationId xmlns:a16="http://schemas.microsoft.com/office/drawing/2014/main" id="{A7E1C2EB-1BDD-B6F3-4604-BC2AFC4A8A56}"/>
                </a:ext>
              </a:extLst>
            </p:cNvPr>
            <p:cNvGrpSpPr/>
            <p:nvPr/>
          </p:nvGrpSpPr>
          <p:grpSpPr>
            <a:xfrm>
              <a:off x="7177087" y="2457450"/>
              <a:ext cx="123825" cy="590550"/>
              <a:chOff x="7177087" y="2457450"/>
              <a:chExt cx="123825" cy="590550"/>
            </a:xfrm>
            <a:noFill/>
          </p:grpSpPr>
          <p:sp>
            <p:nvSpPr>
              <p:cNvPr id="127" name="Forma libre: forma 126">
                <a:extLst>
                  <a:ext uri="{FF2B5EF4-FFF2-40B4-BE49-F238E27FC236}">
                    <a16:creationId xmlns:a16="http://schemas.microsoft.com/office/drawing/2014/main" id="{072E897D-C956-92C3-98F1-2FB5AEE804C3}"/>
                  </a:ext>
                </a:extLst>
              </p:cNvPr>
              <p:cNvSpPr/>
              <p:nvPr/>
            </p:nvSpPr>
            <p:spPr>
              <a:xfrm>
                <a:off x="7239000" y="2457450"/>
                <a:ext cx="9525" cy="585406"/>
              </a:xfrm>
              <a:custGeom>
                <a:avLst/>
                <a:gdLst>
                  <a:gd name="connsiteX0" fmla="*/ 387 w 9525"/>
                  <a:gd name="connsiteY0" fmla="*/ 183 h 585406"/>
                  <a:gd name="connsiteX1" fmla="*/ 387 w 9525"/>
                  <a:gd name="connsiteY1" fmla="*/ 585590 h 58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85406">
                    <a:moveTo>
                      <a:pt x="387" y="183"/>
                    </a:moveTo>
                    <a:lnTo>
                      <a:pt x="387" y="585590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28" name="Forma libre: forma 127">
                <a:extLst>
                  <a:ext uri="{FF2B5EF4-FFF2-40B4-BE49-F238E27FC236}">
                    <a16:creationId xmlns:a16="http://schemas.microsoft.com/office/drawing/2014/main" id="{EC5E802F-022C-54CA-A23A-A9DA554944B6}"/>
                  </a:ext>
                </a:extLst>
              </p:cNvPr>
              <p:cNvSpPr/>
              <p:nvPr/>
            </p:nvSpPr>
            <p:spPr>
              <a:xfrm>
                <a:off x="7177087" y="2986087"/>
                <a:ext cx="123825" cy="61912"/>
              </a:xfrm>
              <a:custGeom>
                <a:avLst/>
                <a:gdLst>
                  <a:gd name="connsiteX0" fmla="*/ 387 w 123825"/>
                  <a:gd name="connsiteY0" fmla="*/ 183 h 61912"/>
                  <a:gd name="connsiteX1" fmla="*/ 62300 w 123825"/>
                  <a:gd name="connsiteY1" fmla="*/ 62096 h 61912"/>
                  <a:gd name="connsiteX2" fmla="*/ 124212 w 123825"/>
                  <a:gd name="connsiteY2" fmla="*/ 183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87" y="183"/>
                    </a:moveTo>
                    <a:lnTo>
                      <a:pt x="62300" y="62096"/>
                    </a:lnTo>
                    <a:lnTo>
                      <a:pt x="124212" y="18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29" name="Gráfico 4">
              <a:extLst>
                <a:ext uri="{FF2B5EF4-FFF2-40B4-BE49-F238E27FC236}">
                  <a16:creationId xmlns:a16="http://schemas.microsoft.com/office/drawing/2014/main" id="{69BCDE4B-C6F9-8B20-9E76-2C5BB3E86495}"/>
                </a:ext>
              </a:extLst>
            </p:cNvPr>
            <p:cNvGrpSpPr/>
            <p:nvPr/>
          </p:nvGrpSpPr>
          <p:grpSpPr>
            <a:xfrm>
              <a:off x="6262687" y="2457450"/>
              <a:ext cx="123825" cy="484822"/>
              <a:chOff x="6262687" y="2457450"/>
              <a:chExt cx="123825" cy="484822"/>
            </a:xfrm>
            <a:noFill/>
          </p:grpSpPr>
          <p:sp>
            <p:nvSpPr>
              <p:cNvPr id="130" name="Forma libre: forma 129">
                <a:extLst>
                  <a:ext uri="{FF2B5EF4-FFF2-40B4-BE49-F238E27FC236}">
                    <a16:creationId xmlns:a16="http://schemas.microsoft.com/office/drawing/2014/main" id="{9488D8D2-B30D-346B-A097-8901272F220D}"/>
                  </a:ext>
                </a:extLst>
              </p:cNvPr>
              <p:cNvSpPr/>
              <p:nvPr/>
            </p:nvSpPr>
            <p:spPr>
              <a:xfrm>
                <a:off x="6324600" y="2457450"/>
                <a:ext cx="9525" cy="479869"/>
              </a:xfrm>
              <a:custGeom>
                <a:avLst/>
                <a:gdLst>
                  <a:gd name="connsiteX0" fmla="*/ 291 w 9525"/>
                  <a:gd name="connsiteY0" fmla="*/ 183 h 479869"/>
                  <a:gd name="connsiteX1" fmla="*/ 291 w 9525"/>
                  <a:gd name="connsiteY1" fmla="*/ 480053 h 47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79869">
                    <a:moveTo>
                      <a:pt x="291" y="183"/>
                    </a:moveTo>
                    <a:lnTo>
                      <a:pt x="291" y="48005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31" name="Forma libre: forma 130">
                <a:extLst>
                  <a:ext uri="{FF2B5EF4-FFF2-40B4-BE49-F238E27FC236}">
                    <a16:creationId xmlns:a16="http://schemas.microsoft.com/office/drawing/2014/main" id="{D697E09F-9C32-5FD9-C3BA-2EA5EE01787A}"/>
                  </a:ext>
                </a:extLst>
              </p:cNvPr>
              <p:cNvSpPr/>
              <p:nvPr/>
            </p:nvSpPr>
            <p:spPr>
              <a:xfrm>
                <a:off x="6262687" y="2880360"/>
                <a:ext cx="123825" cy="61912"/>
              </a:xfrm>
              <a:custGeom>
                <a:avLst/>
                <a:gdLst>
                  <a:gd name="connsiteX0" fmla="*/ 291 w 123825"/>
                  <a:gd name="connsiteY0" fmla="*/ 183 h 61912"/>
                  <a:gd name="connsiteX1" fmla="*/ 62204 w 123825"/>
                  <a:gd name="connsiteY1" fmla="*/ 62096 h 61912"/>
                  <a:gd name="connsiteX2" fmla="*/ 124116 w 123825"/>
                  <a:gd name="connsiteY2" fmla="*/ 183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291" y="183"/>
                    </a:moveTo>
                    <a:lnTo>
                      <a:pt x="62204" y="62096"/>
                    </a:lnTo>
                    <a:lnTo>
                      <a:pt x="124116" y="18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32" name="Gráfico 4">
              <a:extLst>
                <a:ext uri="{FF2B5EF4-FFF2-40B4-BE49-F238E27FC236}">
                  <a16:creationId xmlns:a16="http://schemas.microsoft.com/office/drawing/2014/main" id="{4A8E00BC-5EEE-C70A-B031-0B848651CFE2}"/>
                </a:ext>
              </a:extLst>
            </p:cNvPr>
            <p:cNvGrpSpPr/>
            <p:nvPr/>
          </p:nvGrpSpPr>
          <p:grpSpPr>
            <a:xfrm>
              <a:off x="7405687" y="2343150"/>
              <a:ext cx="123825" cy="651510"/>
              <a:chOff x="7405687" y="2343150"/>
              <a:chExt cx="123825" cy="651510"/>
            </a:xfrm>
            <a:noFill/>
          </p:grpSpPr>
          <p:sp>
            <p:nvSpPr>
              <p:cNvPr id="133" name="Forma libre: forma 132">
                <a:extLst>
                  <a:ext uri="{FF2B5EF4-FFF2-40B4-BE49-F238E27FC236}">
                    <a16:creationId xmlns:a16="http://schemas.microsoft.com/office/drawing/2014/main" id="{0386A00B-271F-0FB6-E7DC-3DFBDEA9B1AC}"/>
                  </a:ext>
                </a:extLst>
              </p:cNvPr>
              <p:cNvSpPr/>
              <p:nvPr/>
            </p:nvSpPr>
            <p:spPr>
              <a:xfrm>
                <a:off x="7467600" y="2343150"/>
                <a:ext cx="9525" cy="647033"/>
              </a:xfrm>
              <a:custGeom>
                <a:avLst/>
                <a:gdLst>
                  <a:gd name="connsiteX0" fmla="*/ 411 w 9525"/>
                  <a:gd name="connsiteY0" fmla="*/ 171 h 647033"/>
                  <a:gd name="connsiteX1" fmla="*/ 411 w 9525"/>
                  <a:gd name="connsiteY1" fmla="*/ 647204 h 6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647033">
                    <a:moveTo>
                      <a:pt x="411" y="171"/>
                    </a:moveTo>
                    <a:lnTo>
                      <a:pt x="411" y="647204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34" name="Forma libre: forma 133">
                <a:extLst>
                  <a:ext uri="{FF2B5EF4-FFF2-40B4-BE49-F238E27FC236}">
                    <a16:creationId xmlns:a16="http://schemas.microsoft.com/office/drawing/2014/main" id="{143EEF11-D263-2B57-A7EB-987544100634}"/>
                  </a:ext>
                </a:extLst>
              </p:cNvPr>
              <p:cNvSpPr/>
              <p:nvPr/>
            </p:nvSpPr>
            <p:spPr>
              <a:xfrm>
                <a:off x="7405687" y="2932747"/>
                <a:ext cx="123825" cy="61912"/>
              </a:xfrm>
              <a:custGeom>
                <a:avLst/>
                <a:gdLst>
                  <a:gd name="connsiteX0" fmla="*/ 411 w 123825"/>
                  <a:gd name="connsiteY0" fmla="*/ 171 h 61912"/>
                  <a:gd name="connsiteX1" fmla="*/ 62324 w 123825"/>
                  <a:gd name="connsiteY1" fmla="*/ 62084 h 61912"/>
                  <a:gd name="connsiteX2" fmla="*/ 124236 w 123825"/>
                  <a:gd name="connsiteY2" fmla="*/ 171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11" y="171"/>
                    </a:moveTo>
                    <a:lnTo>
                      <a:pt x="62324" y="62084"/>
                    </a:lnTo>
                    <a:lnTo>
                      <a:pt x="124236" y="17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35" name="Gráfico 4">
              <a:extLst>
                <a:ext uri="{FF2B5EF4-FFF2-40B4-BE49-F238E27FC236}">
                  <a16:creationId xmlns:a16="http://schemas.microsoft.com/office/drawing/2014/main" id="{65A0FCCC-4863-E39B-70CC-2493BF88022E}"/>
                </a:ext>
              </a:extLst>
            </p:cNvPr>
            <p:cNvGrpSpPr/>
            <p:nvPr/>
          </p:nvGrpSpPr>
          <p:grpSpPr>
            <a:xfrm>
              <a:off x="5805487" y="2457450"/>
              <a:ext cx="123825" cy="379094"/>
              <a:chOff x="5805487" y="2457450"/>
              <a:chExt cx="123825" cy="379094"/>
            </a:xfrm>
            <a:noFill/>
          </p:grpSpPr>
          <p:sp>
            <p:nvSpPr>
              <p:cNvPr id="136" name="Forma libre: forma 135">
                <a:extLst>
                  <a:ext uri="{FF2B5EF4-FFF2-40B4-BE49-F238E27FC236}">
                    <a16:creationId xmlns:a16="http://schemas.microsoft.com/office/drawing/2014/main" id="{5713C38E-7C21-F26F-2A9F-FF1E9E753459}"/>
                  </a:ext>
                </a:extLst>
              </p:cNvPr>
              <p:cNvSpPr/>
              <p:nvPr/>
            </p:nvSpPr>
            <p:spPr>
              <a:xfrm>
                <a:off x="5867400" y="2457450"/>
                <a:ext cx="9525" cy="374427"/>
              </a:xfrm>
              <a:custGeom>
                <a:avLst/>
                <a:gdLst>
                  <a:gd name="connsiteX0" fmla="*/ 243 w 9525"/>
                  <a:gd name="connsiteY0" fmla="*/ 183 h 374427"/>
                  <a:gd name="connsiteX1" fmla="*/ 243 w 9525"/>
                  <a:gd name="connsiteY1" fmla="*/ 374611 h 37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374427">
                    <a:moveTo>
                      <a:pt x="243" y="183"/>
                    </a:moveTo>
                    <a:lnTo>
                      <a:pt x="243" y="37461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37" name="Forma libre: forma 136">
                <a:extLst>
                  <a:ext uri="{FF2B5EF4-FFF2-40B4-BE49-F238E27FC236}">
                    <a16:creationId xmlns:a16="http://schemas.microsoft.com/office/drawing/2014/main" id="{98F8F5BA-3CFB-0A47-1D59-0EF6DA45EBA9}"/>
                  </a:ext>
                </a:extLst>
              </p:cNvPr>
              <p:cNvSpPr/>
              <p:nvPr/>
            </p:nvSpPr>
            <p:spPr>
              <a:xfrm>
                <a:off x="5805487" y="2774632"/>
                <a:ext cx="123825" cy="61912"/>
              </a:xfrm>
              <a:custGeom>
                <a:avLst/>
                <a:gdLst>
                  <a:gd name="connsiteX0" fmla="*/ 243 w 123825"/>
                  <a:gd name="connsiteY0" fmla="*/ 183 h 61912"/>
                  <a:gd name="connsiteX1" fmla="*/ 62156 w 123825"/>
                  <a:gd name="connsiteY1" fmla="*/ 62096 h 61912"/>
                  <a:gd name="connsiteX2" fmla="*/ 124068 w 123825"/>
                  <a:gd name="connsiteY2" fmla="*/ 183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243" y="183"/>
                    </a:moveTo>
                    <a:lnTo>
                      <a:pt x="62156" y="62096"/>
                    </a:lnTo>
                    <a:lnTo>
                      <a:pt x="124068" y="18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38" name="Gráfico 4">
              <a:extLst>
                <a:ext uri="{FF2B5EF4-FFF2-40B4-BE49-F238E27FC236}">
                  <a16:creationId xmlns:a16="http://schemas.microsoft.com/office/drawing/2014/main" id="{D90CA4F3-D01F-5F64-C676-974FA6377456}"/>
                </a:ext>
              </a:extLst>
            </p:cNvPr>
            <p:cNvGrpSpPr/>
            <p:nvPr/>
          </p:nvGrpSpPr>
          <p:grpSpPr>
            <a:xfrm>
              <a:off x="8320087" y="2343150"/>
              <a:ext cx="123825" cy="441007"/>
              <a:chOff x="8320087" y="2343150"/>
              <a:chExt cx="123825" cy="441007"/>
            </a:xfrm>
            <a:noFill/>
          </p:grpSpPr>
          <p:sp>
            <p:nvSpPr>
              <p:cNvPr id="139" name="Forma libre: forma 138">
                <a:extLst>
                  <a:ext uri="{FF2B5EF4-FFF2-40B4-BE49-F238E27FC236}">
                    <a16:creationId xmlns:a16="http://schemas.microsoft.com/office/drawing/2014/main" id="{25204109-DA0C-9566-0F88-5561164EDC25}"/>
                  </a:ext>
                </a:extLst>
              </p:cNvPr>
              <p:cNvSpPr/>
              <p:nvPr/>
            </p:nvSpPr>
            <p:spPr>
              <a:xfrm>
                <a:off x="8382000" y="2343150"/>
                <a:ext cx="9525" cy="436149"/>
              </a:xfrm>
              <a:custGeom>
                <a:avLst/>
                <a:gdLst>
                  <a:gd name="connsiteX0" fmla="*/ 507 w 9525"/>
                  <a:gd name="connsiteY0" fmla="*/ 171 h 436149"/>
                  <a:gd name="connsiteX1" fmla="*/ 507 w 9525"/>
                  <a:gd name="connsiteY1" fmla="*/ 436321 h 436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36149">
                    <a:moveTo>
                      <a:pt x="507" y="171"/>
                    </a:moveTo>
                    <a:lnTo>
                      <a:pt x="507" y="43632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40" name="Forma libre: forma 139">
                <a:extLst>
                  <a:ext uri="{FF2B5EF4-FFF2-40B4-BE49-F238E27FC236}">
                    <a16:creationId xmlns:a16="http://schemas.microsoft.com/office/drawing/2014/main" id="{7F11330E-070F-9731-C590-D305A31492CC}"/>
                  </a:ext>
                </a:extLst>
              </p:cNvPr>
              <p:cNvSpPr/>
              <p:nvPr/>
            </p:nvSpPr>
            <p:spPr>
              <a:xfrm>
                <a:off x="8320087" y="2722244"/>
                <a:ext cx="123825" cy="61912"/>
              </a:xfrm>
              <a:custGeom>
                <a:avLst/>
                <a:gdLst>
                  <a:gd name="connsiteX0" fmla="*/ 507 w 123825"/>
                  <a:gd name="connsiteY0" fmla="*/ 171 h 61912"/>
                  <a:gd name="connsiteX1" fmla="*/ 62420 w 123825"/>
                  <a:gd name="connsiteY1" fmla="*/ 62084 h 61912"/>
                  <a:gd name="connsiteX2" fmla="*/ 124332 w 123825"/>
                  <a:gd name="connsiteY2" fmla="*/ 171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507" y="171"/>
                    </a:moveTo>
                    <a:lnTo>
                      <a:pt x="62420" y="62084"/>
                    </a:lnTo>
                    <a:lnTo>
                      <a:pt x="124332" y="17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41" name="Gráfico 4">
              <a:extLst>
                <a:ext uri="{FF2B5EF4-FFF2-40B4-BE49-F238E27FC236}">
                  <a16:creationId xmlns:a16="http://schemas.microsoft.com/office/drawing/2014/main" id="{D9DCBF5B-A441-EE19-E9C8-E6D6AF8CA9BA}"/>
                </a:ext>
              </a:extLst>
            </p:cNvPr>
            <p:cNvGrpSpPr/>
            <p:nvPr/>
          </p:nvGrpSpPr>
          <p:grpSpPr>
            <a:xfrm>
              <a:off x="7862887" y="2343150"/>
              <a:ext cx="123825" cy="546735"/>
              <a:chOff x="7862887" y="2343150"/>
              <a:chExt cx="123825" cy="546735"/>
            </a:xfrm>
            <a:noFill/>
          </p:grpSpPr>
          <p:sp>
            <p:nvSpPr>
              <p:cNvPr id="142" name="Forma libre: forma 141">
                <a:extLst>
                  <a:ext uri="{FF2B5EF4-FFF2-40B4-BE49-F238E27FC236}">
                    <a16:creationId xmlns:a16="http://schemas.microsoft.com/office/drawing/2014/main" id="{4117A12E-E6C9-FF97-8385-AA8F5665FEA6}"/>
                  </a:ext>
                </a:extLst>
              </p:cNvPr>
              <p:cNvSpPr/>
              <p:nvPr/>
            </p:nvSpPr>
            <p:spPr>
              <a:xfrm>
                <a:off x="7924800" y="2343150"/>
                <a:ext cx="9525" cy="541591"/>
              </a:xfrm>
              <a:custGeom>
                <a:avLst/>
                <a:gdLst>
                  <a:gd name="connsiteX0" fmla="*/ 459 w 9525"/>
                  <a:gd name="connsiteY0" fmla="*/ 171 h 541591"/>
                  <a:gd name="connsiteX1" fmla="*/ 459 w 9525"/>
                  <a:gd name="connsiteY1" fmla="*/ 541763 h 541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41591">
                    <a:moveTo>
                      <a:pt x="459" y="171"/>
                    </a:moveTo>
                    <a:lnTo>
                      <a:pt x="459" y="54176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43" name="Forma libre: forma 142">
                <a:extLst>
                  <a:ext uri="{FF2B5EF4-FFF2-40B4-BE49-F238E27FC236}">
                    <a16:creationId xmlns:a16="http://schemas.microsoft.com/office/drawing/2014/main" id="{FF88596D-F37C-9C6F-C902-F91F83CA364B}"/>
                  </a:ext>
                </a:extLst>
              </p:cNvPr>
              <p:cNvSpPr/>
              <p:nvPr/>
            </p:nvSpPr>
            <p:spPr>
              <a:xfrm>
                <a:off x="7862887" y="2827972"/>
                <a:ext cx="123825" cy="61912"/>
              </a:xfrm>
              <a:custGeom>
                <a:avLst/>
                <a:gdLst>
                  <a:gd name="connsiteX0" fmla="*/ 459 w 123825"/>
                  <a:gd name="connsiteY0" fmla="*/ 171 h 61912"/>
                  <a:gd name="connsiteX1" fmla="*/ 62372 w 123825"/>
                  <a:gd name="connsiteY1" fmla="*/ 62084 h 61912"/>
                  <a:gd name="connsiteX2" fmla="*/ 124284 w 123825"/>
                  <a:gd name="connsiteY2" fmla="*/ 171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59" y="171"/>
                    </a:moveTo>
                    <a:lnTo>
                      <a:pt x="62372" y="62084"/>
                    </a:lnTo>
                    <a:lnTo>
                      <a:pt x="124284" y="17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44" name="Gráfico 4">
              <a:extLst>
                <a:ext uri="{FF2B5EF4-FFF2-40B4-BE49-F238E27FC236}">
                  <a16:creationId xmlns:a16="http://schemas.microsoft.com/office/drawing/2014/main" id="{A9F4F2EA-88B2-F825-630E-AFE1E9BCB24C}"/>
                </a:ext>
              </a:extLst>
            </p:cNvPr>
            <p:cNvGrpSpPr/>
            <p:nvPr/>
          </p:nvGrpSpPr>
          <p:grpSpPr>
            <a:xfrm>
              <a:off x="6034087" y="2343150"/>
              <a:ext cx="123825" cy="545782"/>
              <a:chOff x="6034087" y="2343150"/>
              <a:chExt cx="123825" cy="545782"/>
            </a:xfrm>
            <a:noFill/>
          </p:grpSpPr>
          <p:sp>
            <p:nvSpPr>
              <p:cNvPr id="145" name="Forma libre: forma 144">
                <a:extLst>
                  <a:ext uri="{FF2B5EF4-FFF2-40B4-BE49-F238E27FC236}">
                    <a16:creationId xmlns:a16="http://schemas.microsoft.com/office/drawing/2014/main" id="{9F895279-E020-C091-9556-5934F8EFFCD2}"/>
                  </a:ext>
                </a:extLst>
              </p:cNvPr>
              <p:cNvSpPr/>
              <p:nvPr/>
            </p:nvSpPr>
            <p:spPr>
              <a:xfrm>
                <a:off x="6096000" y="2343150"/>
                <a:ext cx="9525" cy="541400"/>
              </a:xfrm>
              <a:custGeom>
                <a:avLst/>
                <a:gdLst>
                  <a:gd name="connsiteX0" fmla="*/ 267 w 9525"/>
                  <a:gd name="connsiteY0" fmla="*/ 171 h 541400"/>
                  <a:gd name="connsiteX1" fmla="*/ 267 w 9525"/>
                  <a:gd name="connsiteY1" fmla="*/ 541572 h 54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41400">
                    <a:moveTo>
                      <a:pt x="267" y="171"/>
                    </a:moveTo>
                    <a:lnTo>
                      <a:pt x="267" y="541572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46" name="Forma libre: forma 145">
                <a:extLst>
                  <a:ext uri="{FF2B5EF4-FFF2-40B4-BE49-F238E27FC236}">
                    <a16:creationId xmlns:a16="http://schemas.microsoft.com/office/drawing/2014/main" id="{CA32A308-DD91-CDBD-15C9-C50872AD919B}"/>
                  </a:ext>
                </a:extLst>
              </p:cNvPr>
              <p:cNvSpPr/>
              <p:nvPr/>
            </p:nvSpPr>
            <p:spPr>
              <a:xfrm>
                <a:off x="6034087" y="2827019"/>
                <a:ext cx="123825" cy="61912"/>
              </a:xfrm>
              <a:custGeom>
                <a:avLst/>
                <a:gdLst>
                  <a:gd name="connsiteX0" fmla="*/ 267 w 123825"/>
                  <a:gd name="connsiteY0" fmla="*/ 171 h 61912"/>
                  <a:gd name="connsiteX1" fmla="*/ 62180 w 123825"/>
                  <a:gd name="connsiteY1" fmla="*/ 62084 h 61912"/>
                  <a:gd name="connsiteX2" fmla="*/ 124092 w 123825"/>
                  <a:gd name="connsiteY2" fmla="*/ 171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267" y="171"/>
                    </a:moveTo>
                    <a:lnTo>
                      <a:pt x="62180" y="62084"/>
                    </a:lnTo>
                    <a:lnTo>
                      <a:pt x="124092" y="17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47" name="Gráfico 4">
              <a:extLst>
                <a:ext uri="{FF2B5EF4-FFF2-40B4-BE49-F238E27FC236}">
                  <a16:creationId xmlns:a16="http://schemas.microsoft.com/office/drawing/2014/main" id="{65154E79-4F7F-1E71-F208-F76B3BAFE3A4}"/>
                </a:ext>
              </a:extLst>
            </p:cNvPr>
            <p:cNvGrpSpPr/>
            <p:nvPr/>
          </p:nvGrpSpPr>
          <p:grpSpPr>
            <a:xfrm>
              <a:off x="6719887" y="2457450"/>
              <a:ext cx="123825" cy="590550"/>
              <a:chOff x="6719887" y="2457450"/>
              <a:chExt cx="123825" cy="590550"/>
            </a:xfrm>
            <a:noFill/>
          </p:grpSpPr>
          <p:sp>
            <p:nvSpPr>
              <p:cNvPr id="148" name="Forma libre: forma 147">
                <a:extLst>
                  <a:ext uri="{FF2B5EF4-FFF2-40B4-BE49-F238E27FC236}">
                    <a16:creationId xmlns:a16="http://schemas.microsoft.com/office/drawing/2014/main" id="{BDA9CC94-DEED-634D-E4A5-1271C09C7808}"/>
                  </a:ext>
                </a:extLst>
              </p:cNvPr>
              <p:cNvSpPr/>
              <p:nvPr/>
            </p:nvSpPr>
            <p:spPr>
              <a:xfrm>
                <a:off x="6781800" y="2457450"/>
                <a:ext cx="9525" cy="585406"/>
              </a:xfrm>
              <a:custGeom>
                <a:avLst/>
                <a:gdLst>
                  <a:gd name="connsiteX0" fmla="*/ 339 w 9525"/>
                  <a:gd name="connsiteY0" fmla="*/ 183 h 585406"/>
                  <a:gd name="connsiteX1" fmla="*/ 339 w 9525"/>
                  <a:gd name="connsiteY1" fmla="*/ 585590 h 58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85406">
                    <a:moveTo>
                      <a:pt x="339" y="183"/>
                    </a:moveTo>
                    <a:lnTo>
                      <a:pt x="339" y="585590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49" name="Forma libre: forma 148">
                <a:extLst>
                  <a:ext uri="{FF2B5EF4-FFF2-40B4-BE49-F238E27FC236}">
                    <a16:creationId xmlns:a16="http://schemas.microsoft.com/office/drawing/2014/main" id="{A46B390E-F082-1EFB-456F-17E2002D9C57}"/>
                  </a:ext>
                </a:extLst>
              </p:cNvPr>
              <p:cNvSpPr/>
              <p:nvPr/>
            </p:nvSpPr>
            <p:spPr>
              <a:xfrm>
                <a:off x="6719887" y="2986087"/>
                <a:ext cx="123825" cy="61912"/>
              </a:xfrm>
              <a:custGeom>
                <a:avLst/>
                <a:gdLst>
                  <a:gd name="connsiteX0" fmla="*/ 339 w 123825"/>
                  <a:gd name="connsiteY0" fmla="*/ 183 h 61912"/>
                  <a:gd name="connsiteX1" fmla="*/ 62252 w 123825"/>
                  <a:gd name="connsiteY1" fmla="*/ 62096 h 61912"/>
                  <a:gd name="connsiteX2" fmla="*/ 124164 w 123825"/>
                  <a:gd name="connsiteY2" fmla="*/ 183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39" y="183"/>
                    </a:moveTo>
                    <a:lnTo>
                      <a:pt x="62252" y="62096"/>
                    </a:lnTo>
                    <a:lnTo>
                      <a:pt x="124164" y="18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50" name="Gráfico 4">
              <a:extLst>
                <a:ext uri="{FF2B5EF4-FFF2-40B4-BE49-F238E27FC236}">
                  <a16:creationId xmlns:a16="http://schemas.microsoft.com/office/drawing/2014/main" id="{8C440920-7C8A-332E-2C00-2229FBCCF2F3}"/>
                </a:ext>
              </a:extLst>
            </p:cNvPr>
            <p:cNvGrpSpPr/>
            <p:nvPr/>
          </p:nvGrpSpPr>
          <p:grpSpPr>
            <a:xfrm>
              <a:off x="6491287" y="2343150"/>
              <a:ext cx="123825" cy="651510"/>
              <a:chOff x="6491287" y="2343150"/>
              <a:chExt cx="123825" cy="651510"/>
            </a:xfrm>
            <a:noFill/>
          </p:grpSpPr>
          <p:sp>
            <p:nvSpPr>
              <p:cNvPr id="151" name="Forma libre: forma 150">
                <a:extLst>
                  <a:ext uri="{FF2B5EF4-FFF2-40B4-BE49-F238E27FC236}">
                    <a16:creationId xmlns:a16="http://schemas.microsoft.com/office/drawing/2014/main" id="{48B6FB1F-A429-0B2F-C395-0C5C8E7737B4}"/>
                  </a:ext>
                </a:extLst>
              </p:cNvPr>
              <p:cNvSpPr/>
              <p:nvPr/>
            </p:nvSpPr>
            <p:spPr>
              <a:xfrm>
                <a:off x="6553200" y="2343150"/>
                <a:ext cx="9525" cy="646937"/>
              </a:xfrm>
              <a:custGeom>
                <a:avLst/>
                <a:gdLst>
                  <a:gd name="connsiteX0" fmla="*/ 315 w 9525"/>
                  <a:gd name="connsiteY0" fmla="*/ 171 h 646937"/>
                  <a:gd name="connsiteX1" fmla="*/ 315 w 9525"/>
                  <a:gd name="connsiteY1" fmla="*/ 647109 h 64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646937">
                    <a:moveTo>
                      <a:pt x="315" y="171"/>
                    </a:moveTo>
                    <a:lnTo>
                      <a:pt x="315" y="647109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52" name="Forma libre: forma 151">
                <a:extLst>
                  <a:ext uri="{FF2B5EF4-FFF2-40B4-BE49-F238E27FC236}">
                    <a16:creationId xmlns:a16="http://schemas.microsoft.com/office/drawing/2014/main" id="{BCE611FB-9889-BDF1-B8BC-BEBF810461A0}"/>
                  </a:ext>
                </a:extLst>
              </p:cNvPr>
              <p:cNvSpPr/>
              <p:nvPr/>
            </p:nvSpPr>
            <p:spPr>
              <a:xfrm>
                <a:off x="6491287" y="2932747"/>
                <a:ext cx="123825" cy="61912"/>
              </a:xfrm>
              <a:custGeom>
                <a:avLst/>
                <a:gdLst>
                  <a:gd name="connsiteX0" fmla="*/ 315 w 123825"/>
                  <a:gd name="connsiteY0" fmla="*/ 171 h 61912"/>
                  <a:gd name="connsiteX1" fmla="*/ 62228 w 123825"/>
                  <a:gd name="connsiteY1" fmla="*/ 62084 h 61912"/>
                  <a:gd name="connsiteX2" fmla="*/ 124140 w 123825"/>
                  <a:gd name="connsiteY2" fmla="*/ 171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15" y="171"/>
                    </a:moveTo>
                    <a:lnTo>
                      <a:pt x="62228" y="62084"/>
                    </a:lnTo>
                    <a:lnTo>
                      <a:pt x="124140" y="17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53" name="Gráfico 4">
              <a:extLst>
                <a:ext uri="{FF2B5EF4-FFF2-40B4-BE49-F238E27FC236}">
                  <a16:creationId xmlns:a16="http://schemas.microsoft.com/office/drawing/2014/main" id="{96117066-27B4-2EDA-D16D-FADCA917F1E5}"/>
                </a:ext>
              </a:extLst>
            </p:cNvPr>
            <p:cNvGrpSpPr/>
            <p:nvPr/>
          </p:nvGrpSpPr>
          <p:grpSpPr>
            <a:xfrm>
              <a:off x="8091487" y="2457450"/>
              <a:ext cx="123825" cy="379094"/>
              <a:chOff x="8091487" y="2457450"/>
              <a:chExt cx="123825" cy="379094"/>
            </a:xfrm>
            <a:noFill/>
          </p:grpSpPr>
          <p:sp>
            <p:nvSpPr>
              <p:cNvPr id="154" name="Forma libre: forma 153">
                <a:extLst>
                  <a:ext uri="{FF2B5EF4-FFF2-40B4-BE49-F238E27FC236}">
                    <a16:creationId xmlns:a16="http://schemas.microsoft.com/office/drawing/2014/main" id="{FAA16A70-28AC-C738-8E90-07EE54CC29F7}"/>
                  </a:ext>
                </a:extLst>
              </p:cNvPr>
              <p:cNvSpPr/>
              <p:nvPr/>
            </p:nvSpPr>
            <p:spPr>
              <a:xfrm>
                <a:off x="8153400" y="2457450"/>
                <a:ext cx="9525" cy="374522"/>
              </a:xfrm>
              <a:custGeom>
                <a:avLst/>
                <a:gdLst>
                  <a:gd name="connsiteX0" fmla="*/ 483 w 9525"/>
                  <a:gd name="connsiteY0" fmla="*/ 183 h 374522"/>
                  <a:gd name="connsiteX1" fmla="*/ 483 w 9525"/>
                  <a:gd name="connsiteY1" fmla="*/ 374706 h 37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374522">
                    <a:moveTo>
                      <a:pt x="483" y="183"/>
                    </a:moveTo>
                    <a:lnTo>
                      <a:pt x="483" y="374706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55" name="Forma libre: forma 154">
                <a:extLst>
                  <a:ext uri="{FF2B5EF4-FFF2-40B4-BE49-F238E27FC236}">
                    <a16:creationId xmlns:a16="http://schemas.microsoft.com/office/drawing/2014/main" id="{E55ED3AB-35B3-A7C5-3FA0-87B170CA716E}"/>
                  </a:ext>
                </a:extLst>
              </p:cNvPr>
              <p:cNvSpPr/>
              <p:nvPr/>
            </p:nvSpPr>
            <p:spPr>
              <a:xfrm>
                <a:off x="8091487" y="2774632"/>
                <a:ext cx="123825" cy="61912"/>
              </a:xfrm>
              <a:custGeom>
                <a:avLst/>
                <a:gdLst>
                  <a:gd name="connsiteX0" fmla="*/ 483 w 123825"/>
                  <a:gd name="connsiteY0" fmla="*/ 183 h 61912"/>
                  <a:gd name="connsiteX1" fmla="*/ 62396 w 123825"/>
                  <a:gd name="connsiteY1" fmla="*/ 62096 h 61912"/>
                  <a:gd name="connsiteX2" fmla="*/ 124308 w 123825"/>
                  <a:gd name="connsiteY2" fmla="*/ 183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483" y="183"/>
                    </a:moveTo>
                    <a:lnTo>
                      <a:pt x="62396" y="62096"/>
                    </a:lnTo>
                    <a:lnTo>
                      <a:pt x="124308" y="18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grpSp>
          <p:nvGrpSpPr>
            <p:cNvPr id="156" name="Gráfico 4">
              <a:extLst>
                <a:ext uri="{FF2B5EF4-FFF2-40B4-BE49-F238E27FC236}">
                  <a16:creationId xmlns:a16="http://schemas.microsoft.com/office/drawing/2014/main" id="{133C5C91-9CC8-EDD9-0403-B2B5A05EA17E}"/>
                </a:ext>
              </a:extLst>
            </p:cNvPr>
            <p:cNvGrpSpPr/>
            <p:nvPr/>
          </p:nvGrpSpPr>
          <p:grpSpPr>
            <a:xfrm>
              <a:off x="6948487" y="2343150"/>
              <a:ext cx="123825" cy="757237"/>
              <a:chOff x="6948487" y="2343150"/>
              <a:chExt cx="123825" cy="757237"/>
            </a:xfrm>
            <a:noFill/>
          </p:grpSpPr>
          <p:sp>
            <p:nvSpPr>
              <p:cNvPr id="157" name="Forma libre: forma 156">
                <a:extLst>
                  <a:ext uri="{FF2B5EF4-FFF2-40B4-BE49-F238E27FC236}">
                    <a16:creationId xmlns:a16="http://schemas.microsoft.com/office/drawing/2014/main" id="{BB65211E-91D9-E5A8-EB45-C8C4C4C8F8DB}"/>
                  </a:ext>
                </a:extLst>
              </p:cNvPr>
              <p:cNvSpPr/>
              <p:nvPr/>
            </p:nvSpPr>
            <p:spPr>
              <a:xfrm>
                <a:off x="7010400" y="2343150"/>
                <a:ext cx="9525" cy="752475"/>
              </a:xfrm>
              <a:custGeom>
                <a:avLst/>
                <a:gdLst>
                  <a:gd name="connsiteX0" fmla="*/ 363 w 9525"/>
                  <a:gd name="connsiteY0" fmla="*/ 171 h 752475"/>
                  <a:gd name="connsiteX1" fmla="*/ 363 w 9525"/>
                  <a:gd name="connsiteY1" fmla="*/ 752646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752475">
                    <a:moveTo>
                      <a:pt x="363" y="171"/>
                    </a:moveTo>
                    <a:lnTo>
                      <a:pt x="363" y="752646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58" name="Forma libre: forma 157">
                <a:extLst>
                  <a:ext uri="{FF2B5EF4-FFF2-40B4-BE49-F238E27FC236}">
                    <a16:creationId xmlns:a16="http://schemas.microsoft.com/office/drawing/2014/main" id="{8E787806-0666-C28E-2278-AE42A37AA269}"/>
                  </a:ext>
                </a:extLst>
              </p:cNvPr>
              <p:cNvSpPr/>
              <p:nvPr/>
            </p:nvSpPr>
            <p:spPr>
              <a:xfrm>
                <a:off x="6948487" y="3038475"/>
                <a:ext cx="123825" cy="61912"/>
              </a:xfrm>
              <a:custGeom>
                <a:avLst/>
                <a:gdLst>
                  <a:gd name="connsiteX0" fmla="*/ 363 w 123825"/>
                  <a:gd name="connsiteY0" fmla="*/ 171 h 61912"/>
                  <a:gd name="connsiteX1" fmla="*/ 62276 w 123825"/>
                  <a:gd name="connsiteY1" fmla="*/ 62084 h 61912"/>
                  <a:gd name="connsiteX2" fmla="*/ 124188 w 123825"/>
                  <a:gd name="connsiteY2" fmla="*/ 171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363" y="171"/>
                    </a:moveTo>
                    <a:lnTo>
                      <a:pt x="62276" y="62084"/>
                    </a:lnTo>
                    <a:lnTo>
                      <a:pt x="124188" y="17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B008D04C-13CD-238F-CDF1-2A995A18B3BD}"/>
              </a:ext>
            </a:extLst>
          </p:cNvPr>
          <p:cNvSpPr txBox="1">
            <a:spLocks/>
          </p:cNvSpPr>
          <p:nvPr/>
        </p:nvSpPr>
        <p:spPr>
          <a:xfrm>
            <a:off x="745619" y="416449"/>
            <a:ext cx="7779105" cy="533032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err="1">
                <a:solidFill>
                  <a:schemeClr val="tx2"/>
                </a:solidFill>
                <a:latin typeface="Montserrat ExtraBold"/>
              </a:rPr>
              <a:t>Arquitectura</a:t>
            </a:r>
            <a:r>
              <a:rPr lang="en-US" sz="2200">
                <a:solidFill>
                  <a:schemeClr val="tx2"/>
                </a:solidFill>
                <a:latin typeface="Montserrat ExtraBold"/>
              </a:rPr>
              <a:t> del Sistema y </a:t>
            </a:r>
            <a:r>
              <a:rPr lang="en-US" sz="2200" err="1">
                <a:solidFill>
                  <a:schemeClr val="tx2"/>
                </a:solidFill>
                <a:latin typeface="Montserrat ExtraBold"/>
              </a:rPr>
              <a:t>Beneficios</a:t>
            </a:r>
            <a:endParaRPr lang="en-US" err="1"/>
          </a:p>
        </p:txBody>
      </p:sp>
      <p:cxnSp>
        <p:nvCxnSpPr>
          <p:cNvPr id="5" name="Google Shape;222;p45">
            <a:extLst>
              <a:ext uri="{FF2B5EF4-FFF2-40B4-BE49-F238E27FC236}">
                <a16:creationId xmlns:a16="http://schemas.microsoft.com/office/drawing/2014/main" id="{B558732D-B70B-957D-037E-BD0333A9C41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00" name="Gráfico 4">
            <a:extLst>
              <a:ext uri="{FF2B5EF4-FFF2-40B4-BE49-F238E27FC236}">
                <a16:creationId xmlns:a16="http://schemas.microsoft.com/office/drawing/2014/main" id="{CB666714-0770-AD49-D386-2181A9968F95}"/>
              </a:ext>
            </a:extLst>
          </p:cNvPr>
          <p:cNvGrpSpPr/>
          <p:nvPr/>
        </p:nvGrpSpPr>
        <p:grpSpPr>
          <a:xfrm>
            <a:off x="4324955" y="1573777"/>
            <a:ext cx="4378250" cy="2793134"/>
            <a:chOff x="2281344" y="1259205"/>
            <a:chExt cx="7268421" cy="4341495"/>
          </a:xfrm>
        </p:grpSpPr>
        <p:sp>
          <p:nvSpPr>
            <p:cNvPr id="160" name="Forma libre: forma 6">
              <a:extLst>
                <a:ext uri="{FF2B5EF4-FFF2-40B4-BE49-F238E27FC236}">
                  <a16:creationId xmlns:a16="http://schemas.microsoft.com/office/drawing/2014/main" id="{35D3EA61-4B26-3C9A-3C88-5F17CC071FF2}"/>
                </a:ext>
              </a:extLst>
            </p:cNvPr>
            <p:cNvSpPr/>
            <p:nvPr/>
          </p:nvSpPr>
          <p:spPr>
            <a:xfrm>
              <a:off x="5753100" y="1943100"/>
              <a:ext cx="914400" cy="3657600"/>
            </a:xfrm>
            <a:custGeom>
              <a:avLst/>
              <a:gdLst>
                <a:gd name="connsiteX0" fmla="*/ 531516 w 914400"/>
                <a:gd name="connsiteY0" fmla="*/ 3657711 h 3657600"/>
                <a:gd name="connsiteX1" fmla="*/ 914739 w 914400"/>
                <a:gd name="connsiteY1" fmla="*/ 1828911 h 3657600"/>
                <a:gd name="connsiteX2" fmla="*/ 531516 w 914400"/>
                <a:gd name="connsiteY2" fmla="*/ 111 h 3657600"/>
                <a:gd name="connsiteX3" fmla="*/ 790359 w 914400"/>
                <a:gd name="connsiteY3" fmla="*/ 1828911 h 3657600"/>
                <a:gd name="connsiteX4" fmla="*/ 531516 w 914400"/>
                <a:gd name="connsiteY4" fmla="*/ 3657711 h 3657600"/>
                <a:gd name="connsiteX5" fmla="*/ 531509 w 914400"/>
                <a:gd name="connsiteY5" fmla="*/ 3657711 h 3657600"/>
                <a:gd name="connsiteX6" fmla="*/ 790353 w 914400"/>
                <a:gd name="connsiteY6" fmla="*/ 1828911 h 3657600"/>
                <a:gd name="connsiteX7" fmla="*/ 531509 w 914400"/>
                <a:gd name="connsiteY7" fmla="*/ 111 h 3657600"/>
                <a:gd name="connsiteX8" fmla="*/ 399983 w 914400"/>
                <a:gd name="connsiteY8" fmla="*/ 111 h 3657600"/>
                <a:gd name="connsiteX9" fmla="*/ 640412 w 914400"/>
                <a:gd name="connsiteY9" fmla="*/ 1828911 h 3657600"/>
                <a:gd name="connsiteX10" fmla="*/ 393524 w 914400"/>
                <a:gd name="connsiteY10" fmla="*/ 3657711 h 3657600"/>
                <a:gd name="connsiteX11" fmla="*/ 531509 w 914400"/>
                <a:gd name="connsiteY11" fmla="*/ 3657711 h 3657600"/>
                <a:gd name="connsiteX12" fmla="*/ 640419 w 914400"/>
                <a:gd name="connsiteY12" fmla="*/ 1828911 h 3657600"/>
                <a:gd name="connsiteX13" fmla="*/ 393531 w 914400"/>
                <a:gd name="connsiteY13" fmla="*/ 3657711 h 3657600"/>
                <a:gd name="connsiteX14" fmla="*/ 381925 w 914400"/>
                <a:gd name="connsiteY14" fmla="*/ 3657711 h 3657600"/>
                <a:gd name="connsiteX15" fmla="*/ 339 w 914400"/>
                <a:gd name="connsiteY15" fmla="*/ 1828911 h 3657600"/>
                <a:gd name="connsiteX16" fmla="*/ 381925 w 914400"/>
                <a:gd name="connsiteY16" fmla="*/ 111 h 3657600"/>
                <a:gd name="connsiteX17" fmla="*/ 399990 w 914400"/>
                <a:gd name="connsiteY17" fmla="*/ 111 h 3657600"/>
                <a:gd name="connsiteX18" fmla="*/ 640419 w 914400"/>
                <a:gd name="connsiteY18" fmla="*/ 182891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4400" h="3657600">
                  <a:moveTo>
                    <a:pt x="531516" y="3657711"/>
                  </a:moveTo>
                  <a:cubicBezTo>
                    <a:pt x="674278" y="3657711"/>
                    <a:pt x="914739" y="2838933"/>
                    <a:pt x="914739" y="1828911"/>
                  </a:cubicBezTo>
                  <a:cubicBezTo>
                    <a:pt x="914739" y="818892"/>
                    <a:pt x="674278" y="111"/>
                    <a:pt x="531516" y="111"/>
                  </a:cubicBezTo>
                  <a:cubicBezTo>
                    <a:pt x="674473" y="206"/>
                    <a:pt x="790359" y="821379"/>
                    <a:pt x="790359" y="1828911"/>
                  </a:cubicBezTo>
                  <a:cubicBezTo>
                    <a:pt x="790359" y="2836447"/>
                    <a:pt x="674473" y="3657616"/>
                    <a:pt x="531516" y="3657711"/>
                  </a:cubicBezTo>
                  <a:close/>
                  <a:moveTo>
                    <a:pt x="531509" y="3657711"/>
                  </a:moveTo>
                  <a:cubicBezTo>
                    <a:pt x="674467" y="3657616"/>
                    <a:pt x="790353" y="2836447"/>
                    <a:pt x="790353" y="1828911"/>
                  </a:cubicBezTo>
                  <a:cubicBezTo>
                    <a:pt x="790353" y="821379"/>
                    <a:pt x="674467" y="206"/>
                    <a:pt x="531509" y="111"/>
                  </a:cubicBezTo>
                  <a:lnTo>
                    <a:pt x="399983" y="111"/>
                  </a:lnTo>
                  <a:cubicBezTo>
                    <a:pt x="534317" y="65717"/>
                    <a:pt x="640412" y="861857"/>
                    <a:pt x="640412" y="1828911"/>
                  </a:cubicBezTo>
                  <a:cubicBezTo>
                    <a:pt x="640412" y="2795965"/>
                    <a:pt x="527858" y="3592103"/>
                    <a:pt x="393524" y="3657711"/>
                  </a:cubicBezTo>
                  <a:lnTo>
                    <a:pt x="531509" y="3657711"/>
                  </a:lnTo>
                  <a:close/>
                  <a:moveTo>
                    <a:pt x="640419" y="1828911"/>
                  </a:moveTo>
                  <a:cubicBezTo>
                    <a:pt x="640419" y="2795965"/>
                    <a:pt x="527865" y="3592103"/>
                    <a:pt x="393531" y="3657711"/>
                  </a:cubicBezTo>
                  <a:lnTo>
                    <a:pt x="381925" y="3657711"/>
                  </a:lnTo>
                  <a:cubicBezTo>
                    <a:pt x="239163" y="3657711"/>
                    <a:pt x="339" y="2838933"/>
                    <a:pt x="339" y="1828911"/>
                  </a:cubicBezTo>
                  <a:cubicBezTo>
                    <a:pt x="339" y="818892"/>
                    <a:pt x="239163" y="111"/>
                    <a:pt x="381925" y="111"/>
                  </a:cubicBezTo>
                  <a:cubicBezTo>
                    <a:pt x="387998" y="111"/>
                    <a:pt x="399990" y="111"/>
                    <a:pt x="399990" y="111"/>
                  </a:cubicBezTo>
                  <a:cubicBezTo>
                    <a:pt x="534324" y="65717"/>
                    <a:pt x="640419" y="861857"/>
                    <a:pt x="640419" y="1828911"/>
                  </a:cubicBezTo>
                  <a:close/>
                </a:path>
              </a:pathLst>
            </a:custGeom>
            <a:gradFill>
              <a:gsLst>
                <a:gs pos="0">
                  <a:srgbClr val="959595"/>
                </a:gs>
                <a:gs pos="50000">
                  <a:srgbClr val="8A8A8A"/>
                </a:gs>
                <a:gs pos="100000">
                  <a:srgbClr val="7F7F7F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61" name="Forma libre: forma 7">
              <a:extLst>
                <a:ext uri="{FF2B5EF4-FFF2-40B4-BE49-F238E27FC236}">
                  <a16:creationId xmlns:a16="http://schemas.microsoft.com/office/drawing/2014/main" id="{1DDC4182-227F-6FE6-7188-65E30C8A54DB}"/>
                </a:ext>
              </a:extLst>
            </p:cNvPr>
            <p:cNvSpPr/>
            <p:nvPr/>
          </p:nvSpPr>
          <p:spPr>
            <a:xfrm>
              <a:off x="7353300" y="3429000"/>
              <a:ext cx="685800" cy="685800"/>
            </a:xfrm>
            <a:custGeom>
              <a:avLst/>
              <a:gdLst>
                <a:gd name="connsiteX0" fmla="*/ 507 w 685800"/>
                <a:gd name="connsiteY0" fmla="*/ 343167 h 685800"/>
                <a:gd name="connsiteX1" fmla="*/ 343407 w 685800"/>
                <a:gd name="connsiteY1" fmla="*/ 686067 h 685800"/>
                <a:gd name="connsiteX2" fmla="*/ 686307 w 685800"/>
                <a:gd name="connsiteY2" fmla="*/ 343167 h 685800"/>
                <a:gd name="connsiteX3" fmla="*/ 343407 w 685800"/>
                <a:gd name="connsiteY3" fmla="*/ 267 h 685800"/>
                <a:gd name="connsiteX4" fmla="*/ 507 w 685800"/>
                <a:gd name="connsiteY4" fmla="*/ 343167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685800">
                  <a:moveTo>
                    <a:pt x="507" y="343167"/>
                  </a:moveTo>
                  <a:cubicBezTo>
                    <a:pt x="507" y="532545"/>
                    <a:pt x="154028" y="686067"/>
                    <a:pt x="343407" y="686067"/>
                  </a:cubicBezTo>
                  <a:cubicBezTo>
                    <a:pt x="532785" y="686067"/>
                    <a:pt x="686307" y="532545"/>
                    <a:pt x="686307" y="343167"/>
                  </a:cubicBezTo>
                  <a:cubicBezTo>
                    <a:pt x="686307" y="153788"/>
                    <a:pt x="532785" y="267"/>
                    <a:pt x="343407" y="267"/>
                  </a:cubicBezTo>
                  <a:cubicBezTo>
                    <a:pt x="154028" y="267"/>
                    <a:pt x="507" y="153788"/>
                    <a:pt x="507" y="343167"/>
                  </a:cubicBezTo>
                </a:path>
              </a:pathLst>
            </a:custGeom>
            <a:gradFill>
              <a:gsLst>
                <a:gs pos="0">
                  <a:srgbClr val="959595"/>
                </a:gs>
                <a:gs pos="50000">
                  <a:srgbClr val="8A8A8A"/>
                </a:gs>
                <a:gs pos="100000">
                  <a:srgbClr val="7F7F7F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62" name="Forma libre: forma 8">
              <a:extLst>
                <a:ext uri="{FF2B5EF4-FFF2-40B4-BE49-F238E27FC236}">
                  <a16:creationId xmlns:a16="http://schemas.microsoft.com/office/drawing/2014/main" id="{3DA8CC46-223C-1A63-4BDC-C4964818D09E}"/>
                </a:ext>
              </a:extLst>
            </p:cNvPr>
            <p:cNvSpPr/>
            <p:nvPr/>
          </p:nvSpPr>
          <p:spPr>
            <a:xfrm>
              <a:off x="4381500" y="4695825"/>
              <a:ext cx="571500" cy="571500"/>
            </a:xfrm>
            <a:custGeom>
              <a:avLst/>
              <a:gdLst>
                <a:gd name="connsiteX0" fmla="*/ 195 w 571500"/>
                <a:gd name="connsiteY0" fmla="*/ 286150 h 571500"/>
                <a:gd name="connsiteX1" fmla="*/ 285945 w 571500"/>
                <a:gd name="connsiteY1" fmla="*/ 571900 h 571500"/>
                <a:gd name="connsiteX2" fmla="*/ 571695 w 571500"/>
                <a:gd name="connsiteY2" fmla="*/ 286150 h 571500"/>
                <a:gd name="connsiteX3" fmla="*/ 285945 w 571500"/>
                <a:gd name="connsiteY3" fmla="*/ 400 h 571500"/>
                <a:gd name="connsiteX4" fmla="*/ 195 w 571500"/>
                <a:gd name="connsiteY4" fmla="*/ 2861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150"/>
                  </a:moveTo>
                  <a:cubicBezTo>
                    <a:pt x="195" y="443965"/>
                    <a:pt x="128130" y="571900"/>
                    <a:pt x="285945" y="571900"/>
                  </a:cubicBezTo>
                  <a:cubicBezTo>
                    <a:pt x="443760" y="571900"/>
                    <a:pt x="571695" y="443965"/>
                    <a:pt x="571695" y="286150"/>
                  </a:cubicBezTo>
                  <a:cubicBezTo>
                    <a:pt x="571695" y="128335"/>
                    <a:pt x="443760" y="400"/>
                    <a:pt x="285945" y="400"/>
                  </a:cubicBezTo>
                  <a:cubicBezTo>
                    <a:pt x="128130" y="400"/>
                    <a:pt x="195" y="128335"/>
                    <a:pt x="195" y="286150"/>
                  </a:cubicBezTo>
                </a:path>
              </a:pathLst>
            </a:custGeom>
            <a:gradFill>
              <a:gsLst>
                <a:gs pos="0">
                  <a:srgbClr val="7F64E9"/>
                </a:gs>
                <a:gs pos="50000">
                  <a:srgbClr val="7B62DC"/>
                </a:gs>
                <a:gs pos="100000">
                  <a:srgbClr val="7761CF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63" name="Forma libre: forma 9">
              <a:extLst>
                <a:ext uri="{FF2B5EF4-FFF2-40B4-BE49-F238E27FC236}">
                  <a16:creationId xmlns:a16="http://schemas.microsoft.com/office/drawing/2014/main" id="{B466767D-470B-DC59-E324-7A7B257B68B8}"/>
                </a:ext>
              </a:extLst>
            </p:cNvPr>
            <p:cNvSpPr/>
            <p:nvPr/>
          </p:nvSpPr>
          <p:spPr>
            <a:xfrm>
              <a:off x="4381500" y="3895725"/>
              <a:ext cx="571500" cy="571500"/>
            </a:xfrm>
            <a:custGeom>
              <a:avLst/>
              <a:gdLst>
                <a:gd name="connsiteX0" fmla="*/ 195 w 571500"/>
                <a:gd name="connsiteY0" fmla="*/ 286066 h 571500"/>
                <a:gd name="connsiteX1" fmla="*/ 285945 w 571500"/>
                <a:gd name="connsiteY1" fmla="*/ 571816 h 571500"/>
                <a:gd name="connsiteX2" fmla="*/ 571695 w 571500"/>
                <a:gd name="connsiteY2" fmla="*/ 286066 h 571500"/>
                <a:gd name="connsiteX3" fmla="*/ 285945 w 571500"/>
                <a:gd name="connsiteY3" fmla="*/ 316 h 571500"/>
                <a:gd name="connsiteX4" fmla="*/ 195 w 571500"/>
                <a:gd name="connsiteY4" fmla="*/ 286066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66"/>
                  </a:moveTo>
                  <a:cubicBezTo>
                    <a:pt x="195" y="443881"/>
                    <a:pt x="128130" y="571816"/>
                    <a:pt x="285945" y="571816"/>
                  </a:cubicBezTo>
                  <a:cubicBezTo>
                    <a:pt x="443760" y="571816"/>
                    <a:pt x="571695" y="443881"/>
                    <a:pt x="571695" y="286066"/>
                  </a:cubicBezTo>
                  <a:cubicBezTo>
                    <a:pt x="571695" y="128251"/>
                    <a:pt x="443760" y="316"/>
                    <a:pt x="285945" y="316"/>
                  </a:cubicBezTo>
                  <a:cubicBezTo>
                    <a:pt x="128130" y="316"/>
                    <a:pt x="195" y="128251"/>
                    <a:pt x="195" y="286066"/>
                  </a:cubicBezTo>
                </a:path>
              </a:pathLst>
            </a:custGeom>
            <a:gradFill>
              <a:gsLst>
                <a:gs pos="0">
                  <a:srgbClr val="1FA9D7"/>
                </a:gs>
                <a:gs pos="50000">
                  <a:srgbClr val="2898BD"/>
                </a:gs>
                <a:gs pos="100000">
                  <a:srgbClr val="3187A3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64" name="Forma libre: forma 10">
              <a:extLst>
                <a:ext uri="{FF2B5EF4-FFF2-40B4-BE49-F238E27FC236}">
                  <a16:creationId xmlns:a16="http://schemas.microsoft.com/office/drawing/2014/main" id="{9675AEC9-1ACE-23BD-143A-8A3F5F11A6ED}"/>
                </a:ext>
              </a:extLst>
            </p:cNvPr>
            <p:cNvSpPr/>
            <p:nvPr/>
          </p:nvSpPr>
          <p:spPr>
            <a:xfrm>
              <a:off x="4381500" y="3095625"/>
              <a:ext cx="571500" cy="571500"/>
            </a:xfrm>
            <a:custGeom>
              <a:avLst/>
              <a:gdLst>
                <a:gd name="connsiteX0" fmla="*/ 195 w 571500"/>
                <a:gd name="connsiteY0" fmla="*/ 285982 h 571500"/>
                <a:gd name="connsiteX1" fmla="*/ 285945 w 571500"/>
                <a:gd name="connsiteY1" fmla="*/ 571732 h 571500"/>
                <a:gd name="connsiteX2" fmla="*/ 571695 w 571500"/>
                <a:gd name="connsiteY2" fmla="*/ 285982 h 571500"/>
                <a:gd name="connsiteX3" fmla="*/ 285945 w 571500"/>
                <a:gd name="connsiteY3" fmla="*/ 232 h 571500"/>
                <a:gd name="connsiteX4" fmla="*/ 195 w 571500"/>
                <a:gd name="connsiteY4" fmla="*/ 285982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982"/>
                  </a:moveTo>
                  <a:cubicBezTo>
                    <a:pt x="195" y="443797"/>
                    <a:pt x="128130" y="571732"/>
                    <a:pt x="285945" y="571732"/>
                  </a:cubicBezTo>
                  <a:cubicBezTo>
                    <a:pt x="443760" y="571732"/>
                    <a:pt x="571695" y="443797"/>
                    <a:pt x="571695" y="285982"/>
                  </a:cubicBezTo>
                  <a:cubicBezTo>
                    <a:pt x="571695" y="128167"/>
                    <a:pt x="443760" y="232"/>
                    <a:pt x="285945" y="232"/>
                  </a:cubicBezTo>
                  <a:cubicBezTo>
                    <a:pt x="128130" y="232"/>
                    <a:pt x="195" y="128167"/>
                    <a:pt x="195" y="285982"/>
                  </a:cubicBezTo>
                </a:path>
              </a:pathLst>
            </a:custGeom>
            <a:gradFill>
              <a:gsLst>
                <a:gs pos="0">
                  <a:srgbClr val="91BB39"/>
                </a:gs>
                <a:gs pos="50000">
                  <a:srgbClr val="87A93E"/>
                </a:gs>
                <a:gs pos="100000">
                  <a:srgbClr val="7D9844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65" name="Forma libre: forma 11">
              <a:extLst>
                <a:ext uri="{FF2B5EF4-FFF2-40B4-BE49-F238E27FC236}">
                  <a16:creationId xmlns:a16="http://schemas.microsoft.com/office/drawing/2014/main" id="{79080722-38EB-FDAD-1545-DB3D8EDBB215}"/>
                </a:ext>
              </a:extLst>
            </p:cNvPr>
            <p:cNvSpPr/>
            <p:nvPr/>
          </p:nvSpPr>
          <p:spPr>
            <a:xfrm>
              <a:off x="4381500" y="2295525"/>
              <a:ext cx="571500" cy="571500"/>
            </a:xfrm>
            <a:custGeom>
              <a:avLst/>
              <a:gdLst>
                <a:gd name="connsiteX0" fmla="*/ 195 w 571500"/>
                <a:gd name="connsiteY0" fmla="*/ 285898 h 571500"/>
                <a:gd name="connsiteX1" fmla="*/ 285945 w 571500"/>
                <a:gd name="connsiteY1" fmla="*/ 571648 h 571500"/>
                <a:gd name="connsiteX2" fmla="*/ 571695 w 571500"/>
                <a:gd name="connsiteY2" fmla="*/ 285898 h 571500"/>
                <a:gd name="connsiteX3" fmla="*/ 285945 w 571500"/>
                <a:gd name="connsiteY3" fmla="*/ 148 h 571500"/>
                <a:gd name="connsiteX4" fmla="*/ 195 w 571500"/>
                <a:gd name="connsiteY4" fmla="*/ 285898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898"/>
                  </a:moveTo>
                  <a:cubicBezTo>
                    <a:pt x="195" y="443713"/>
                    <a:pt x="128130" y="571648"/>
                    <a:pt x="285945" y="571648"/>
                  </a:cubicBezTo>
                  <a:cubicBezTo>
                    <a:pt x="443760" y="571648"/>
                    <a:pt x="571695" y="443713"/>
                    <a:pt x="571695" y="285898"/>
                  </a:cubicBezTo>
                  <a:cubicBezTo>
                    <a:pt x="571695" y="128083"/>
                    <a:pt x="443760" y="148"/>
                    <a:pt x="285945" y="148"/>
                  </a:cubicBezTo>
                  <a:cubicBezTo>
                    <a:pt x="128130" y="148"/>
                    <a:pt x="195" y="128083"/>
                    <a:pt x="195" y="285898"/>
                  </a:cubicBezTo>
                </a:path>
              </a:pathLst>
            </a:custGeom>
            <a:gradFill>
              <a:gsLst>
                <a:gs pos="0">
                  <a:srgbClr val="3BC482"/>
                </a:gs>
                <a:gs pos="50000">
                  <a:srgbClr val="3FAE79"/>
                </a:gs>
                <a:gs pos="100000">
                  <a:srgbClr val="449870"/>
                </a:gs>
              </a:gsLst>
              <a:lin ang="5400000" scaled="1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66" name="CuadroTexto 12">
              <a:extLst>
                <a:ext uri="{FF2B5EF4-FFF2-40B4-BE49-F238E27FC236}">
                  <a16:creationId xmlns:a16="http://schemas.microsoft.com/office/drawing/2014/main" id="{7E873D84-568B-C317-BE91-98DCBDA90C07}"/>
                </a:ext>
              </a:extLst>
            </p:cNvPr>
            <p:cNvSpPr txBox="1"/>
            <p:nvPr/>
          </p:nvSpPr>
          <p:spPr>
            <a:xfrm>
              <a:off x="4105021" y="1259205"/>
              <a:ext cx="3614412" cy="4066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100" b="1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</a:rPr>
                <a:t>Beneficios RAG Ciberseguridad</a:t>
              </a:r>
            </a:p>
          </p:txBody>
        </p:sp>
        <p:sp>
          <p:nvSpPr>
            <p:cNvPr id="167" name="CuadroTexto 13">
              <a:extLst>
                <a:ext uri="{FF2B5EF4-FFF2-40B4-BE49-F238E27FC236}">
                  <a16:creationId xmlns:a16="http://schemas.microsoft.com/office/drawing/2014/main" id="{0BC985E6-5244-7938-A4D9-BF3291E19657}"/>
                </a:ext>
              </a:extLst>
            </p:cNvPr>
            <p:cNvSpPr txBox="1"/>
            <p:nvPr/>
          </p:nvSpPr>
          <p:spPr>
            <a:xfrm>
              <a:off x="2602527" y="2345055"/>
              <a:ext cx="1373504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Actualización </a:t>
              </a:r>
            </a:p>
          </p:txBody>
        </p:sp>
        <p:sp>
          <p:nvSpPr>
            <p:cNvPr id="168" name="CuadroTexto 14">
              <a:extLst>
                <a:ext uri="{FF2B5EF4-FFF2-40B4-BE49-F238E27FC236}">
                  <a16:creationId xmlns:a16="http://schemas.microsoft.com/office/drawing/2014/main" id="{BEE5E1FB-F6AD-CB36-7AC5-94BB619F8A6A}"/>
                </a:ext>
              </a:extLst>
            </p:cNvPr>
            <p:cNvSpPr txBox="1"/>
            <p:nvPr/>
          </p:nvSpPr>
          <p:spPr>
            <a:xfrm>
              <a:off x="2987813" y="2573654"/>
              <a:ext cx="94487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Continua</a:t>
              </a:r>
            </a:p>
          </p:txBody>
        </p:sp>
        <p:sp>
          <p:nvSpPr>
            <p:cNvPr id="169" name="CuadroTexto 15">
              <a:extLst>
                <a:ext uri="{FF2B5EF4-FFF2-40B4-BE49-F238E27FC236}">
                  <a16:creationId xmlns:a16="http://schemas.microsoft.com/office/drawing/2014/main" id="{6C5342C2-A665-AA8F-0EB4-99A899D9408D}"/>
                </a:ext>
              </a:extLst>
            </p:cNvPr>
            <p:cNvSpPr txBox="1"/>
            <p:nvPr/>
          </p:nvSpPr>
          <p:spPr>
            <a:xfrm>
              <a:off x="2756165" y="3145154"/>
              <a:ext cx="122110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Respuestas </a:t>
              </a:r>
            </a:p>
          </p:txBody>
        </p:sp>
        <p:sp>
          <p:nvSpPr>
            <p:cNvPr id="170" name="CuadroTexto 16">
              <a:extLst>
                <a:ext uri="{FF2B5EF4-FFF2-40B4-BE49-F238E27FC236}">
                  <a16:creationId xmlns:a16="http://schemas.microsoft.com/office/drawing/2014/main" id="{C3A0BE9A-B1BB-50F1-71A8-885B86ECE3BB}"/>
                </a:ext>
              </a:extLst>
            </p:cNvPr>
            <p:cNvSpPr txBox="1"/>
            <p:nvPr/>
          </p:nvSpPr>
          <p:spPr>
            <a:xfrm>
              <a:off x="2281344" y="3373755"/>
              <a:ext cx="1659254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Contextualizadas</a:t>
              </a:r>
            </a:p>
          </p:txBody>
        </p:sp>
        <p:sp>
          <p:nvSpPr>
            <p:cNvPr id="171" name="CuadroTexto 17">
              <a:extLst>
                <a:ext uri="{FF2B5EF4-FFF2-40B4-BE49-F238E27FC236}">
                  <a16:creationId xmlns:a16="http://schemas.microsoft.com/office/drawing/2014/main" id="{EA154F55-3579-4C14-0D2C-85FD3AA8D58D}"/>
                </a:ext>
              </a:extLst>
            </p:cNvPr>
            <p:cNvSpPr txBox="1"/>
            <p:nvPr/>
          </p:nvSpPr>
          <p:spPr>
            <a:xfrm>
              <a:off x="8081010" y="3545205"/>
              <a:ext cx="127825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Mejora de la </a:t>
              </a:r>
            </a:p>
          </p:txBody>
        </p:sp>
        <p:sp>
          <p:nvSpPr>
            <p:cNvPr id="172" name="CuadroTexto 18">
              <a:extLst>
                <a:ext uri="{FF2B5EF4-FFF2-40B4-BE49-F238E27FC236}">
                  <a16:creationId xmlns:a16="http://schemas.microsoft.com/office/drawing/2014/main" id="{7432FD59-6AEA-ABF7-38D5-A38B3E448878}"/>
                </a:ext>
              </a:extLst>
            </p:cNvPr>
            <p:cNvSpPr txBox="1"/>
            <p:nvPr/>
          </p:nvSpPr>
          <p:spPr>
            <a:xfrm>
              <a:off x="8081010" y="3773805"/>
              <a:ext cx="146875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Ciberseguridad</a:t>
              </a:r>
            </a:p>
          </p:txBody>
        </p:sp>
        <p:sp>
          <p:nvSpPr>
            <p:cNvPr id="173" name="CuadroTexto 19">
              <a:extLst>
                <a:ext uri="{FF2B5EF4-FFF2-40B4-BE49-F238E27FC236}">
                  <a16:creationId xmlns:a16="http://schemas.microsoft.com/office/drawing/2014/main" id="{436997AF-015D-EFFF-DCFF-5FAB67D5B0BD}"/>
                </a:ext>
              </a:extLst>
            </p:cNvPr>
            <p:cNvSpPr txBox="1"/>
            <p:nvPr/>
          </p:nvSpPr>
          <p:spPr>
            <a:xfrm>
              <a:off x="2729495" y="3945255"/>
              <a:ext cx="124967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Facilidad de </a:t>
              </a:r>
            </a:p>
          </p:txBody>
        </p:sp>
        <p:sp>
          <p:nvSpPr>
            <p:cNvPr id="174" name="CuadroTexto 20">
              <a:extLst>
                <a:ext uri="{FF2B5EF4-FFF2-40B4-BE49-F238E27FC236}">
                  <a16:creationId xmlns:a16="http://schemas.microsoft.com/office/drawing/2014/main" id="{1D67FFC2-BB82-C6AD-59C3-0EFDF3DB4880}"/>
                </a:ext>
              </a:extLst>
            </p:cNvPr>
            <p:cNvSpPr txBox="1"/>
            <p:nvPr/>
          </p:nvSpPr>
          <p:spPr>
            <a:xfrm>
              <a:off x="2796645" y="4173854"/>
              <a:ext cx="113537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Integración</a:t>
              </a:r>
            </a:p>
          </p:txBody>
        </p:sp>
        <p:sp>
          <p:nvSpPr>
            <p:cNvPr id="175" name="CuadroTexto 21">
              <a:extLst>
                <a:ext uri="{FF2B5EF4-FFF2-40B4-BE49-F238E27FC236}">
                  <a16:creationId xmlns:a16="http://schemas.microsoft.com/office/drawing/2014/main" id="{CD9B3446-0594-0E41-0C26-350C0066C2AB}"/>
                </a:ext>
              </a:extLst>
            </p:cNvPr>
            <p:cNvSpPr txBox="1"/>
            <p:nvPr/>
          </p:nvSpPr>
          <p:spPr>
            <a:xfrm>
              <a:off x="2437744" y="4745355"/>
              <a:ext cx="1535429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Adaptabilidad y </a:t>
              </a:r>
            </a:p>
          </p:txBody>
        </p:sp>
        <p:sp>
          <p:nvSpPr>
            <p:cNvPr id="176" name="CuadroTexto 22">
              <a:extLst>
                <a:ext uri="{FF2B5EF4-FFF2-40B4-BE49-F238E27FC236}">
                  <a16:creationId xmlns:a16="http://schemas.microsoft.com/office/drawing/2014/main" id="{903FA496-1857-3451-F751-3A8AEC5C0AEC}"/>
                </a:ext>
              </a:extLst>
            </p:cNvPr>
            <p:cNvSpPr txBox="1"/>
            <p:nvPr/>
          </p:nvSpPr>
          <p:spPr>
            <a:xfrm>
              <a:off x="2623769" y="4973955"/>
              <a:ext cx="1297304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Escalabilidad</a:t>
              </a:r>
            </a:p>
          </p:txBody>
        </p:sp>
        <p:sp>
          <p:nvSpPr>
            <p:cNvPr id="177" name="Forma libre: forma 23">
              <a:extLst>
                <a:ext uri="{FF2B5EF4-FFF2-40B4-BE49-F238E27FC236}">
                  <a16:creationId xmlns:a16="http://schemas.microsoft.com/office/drawing/2014/main" id="{154DF4F5-8658-77AD-7F36-323AEBE14B26}"/>
                </a:ext>
              </a:extLst>
            </p:cNvPr>
            <p:cNvSpPr/>
            <p:nvPr/>
          </p:nvSpPr>
          <p:spPr>
            <a:xfrm>
              <a:off x="5753100" y="1943100"/>
              <a:ext cx="914400" cy="3657600"/>
            </a:xfrm>
            <a:custGeom>
              <a:avLst/>
              <a:gdLst>
                <a:gd name="connsiteX0" fmla="*/ 531516 w 914400"/>
                <a:gd name="connsiteY0" fmla="*/ 3657711 h 3657600"/>
                <a:gd name="connsiteX1" fmla="*/ 914739 w 914400"/>
                <a:gd name="connsiteY1" fmla="*/ 1828911 h 3657600"/>
                <a:gd name="connsiteX2" fmla="*/ 531516 w 914400"/>
                <a:gd name="connsiteY2" fmla="*/ 111 h 3657600"/>
                <a:gd name="connsiteX3" fmla="*/ 790359 w 914400"/>
                <a:gd name="connsiteY3" fmla="*/ 1828911 h 3657600"/>
                <a:gd name="connsiteX4" fmla="*/ 531516 w 914400"/>
                <a:gd name="connsiteY4" fmla="*/ 3657711 h 3657600"/>
                <a:gd name="connsiteX5" fmla="*/ 531509 w 914400"/>
                <a:gd name="connsiteY5" fmla="*/ 3657711 h 3657600"/>
                <a:gd name="connsiteX6" fmla="*/ 790353 w 914400"/>
                <a:gd name="connsiteY6" fmla="*/ 1828911 h 3657600"/>
                <a:gd name="connsiteX7" fmla="*/ 531509 w 914400"/>
                <a:gd name="connsiteY7" fmla="*/ 111 h 3657600"/>
                <a:gd name="connsiteX8" fmla="*/ 399983 w 914400"/>
                <a:gd name="connsiteY8" fmla="*/ 111 h 3657600"/>
                <a:gd name="connsiteX9" fmla="*/ 640412 w 914400"/>
                <a:gd name="connsiteY9" fmla="*/ 1828911 h 3657600"/>
                <a:gd name="connsiteX10" fmla="*/ 393524 w 914400"/>
                <a:gd name="connsiteY10" fmla="*/ 3657711 h 3657600"/>
                <a:gd name="connsiteX11" fmla="*/ 531509 w 914400"/>
                <a:gd name="connsiteY11" fmla="*/ 3657711 h 3657600"/>
                <a:gd name="connsiteX12" fmla="*/ 640419 w 914400"/>
                <a:gd name="connsiteY12" fmla="*/ 1828911 h 3657600"/>
                <a:gd name="connsiteX13" fmla="*/ 393531 w 914400"/>
                <a:gd name="connsiteY13" fmla="*/ 3657711 h 3657600"/>
                <a:gd name="connsiteX14" fmla="*/ 381925 w 914400"/>
                <a:gd name="connsiteY14" fmla="*/ 3657711 h 3657600"/>
                <a:gd name="connsiteX15" fmla="*/ 339 w 914400"/>
                <a:gd name="connsiteY15" fmla="*/ 1828911 h 3657600"/>
                <a:gd name="connsiteX16" fmla="*/ 381925 w 914400"/>
                <a:gd name="connsiteY16" fmla="*/ 111 h 3657600"/>
                <a:gd name="connsiteX17" fmla="*/ 399990 w 914400"/>
                <a:gd name="connsiteY17" fmla="*/ 111 h 3657600"/>
                <a:gd name="connsiteX18" fmla="*/ 640419 w 914400"/>
                <a:gd name="connsiteY18" fmla="*/ 182891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4400" h="3657600">
                  <a:moveTo>
                    <a:pt x="531516" y="3657711"/>
                  </a:moveTo>
                  <a:cubicBezTo>
                    <a:pt x="674278" y="3657711"/>
                    <a:pt x="914739" y="2838933"/>
                    <a:pt x="914739" y="1828911"/>
                  </a:cubicBezTo>
                  <a:cubicBezTo>
                    <a:pt x="914739" y="818892"/>
                    <a:pt x="674278" y="111"/>
                    <a:pt x="531516" y="111"/>
                  </a:cubicBezTo>
                  <a:cubicBezTo>
                    <a:pt x="674473" y="206"/>
                    <a:pt x="790359" y="821379"/>
                    <a:pt x="790359" y="1828911"/>
                  </a:cubicBezTo>
                  <a:cubicBezTo>
                    <a:pt x="790359" y="2836447"/>
                    <a:pt x="674473" y="3657616"/>
                    <a:pt x="531516" y="3657711"/>
                  </a:cubicBezTo>
                  <a:close/>
                  <a:moveTo>
                    <a:pt x="531509" y="3657711"/>
                  </a:moveTo>
                  <a:cubicBezTo>
                    <a:pt x="674467" y="3657616"/>
                    <a:pt x="790353" y="2836447"/>
                    <a:pt x="790353" y="1828911"/>
                  </a:cubicBezTo>
                  <a:cubicBezTo>
                    <a:pt x="790353" y="821379"/>
                    <a:pt x="674467" y="206"/>
                    <a:pt x="531509" y="111"/>
                  </a:cubicBezTo>
                  <a:lnTo>
                    <a:pt x="399983" y="111"/>
                  </a:lnTo>
                  <a:cubicBezTo>
                    <a:pt x="534317" y="65717"/>
                    <a:pt x="640412" y="861857"/>
                    <a:pt x="640412" y="1828911"/>
                  </a:cubicBezTo>
                  <a:cubicBezTo>
                    <a:pt x="640412" y="2795965"/>
                    <a:pt x="527858" y="3592103"/>
                    <a:pt x="393524" y="3657711"/>
                  </a:cubicBezTo>
                  <a:lnTo>
                    <a:pt x="531509" y="3657711"/>
                  </a:lnTo>
                  <a:close/>
                  <a:moveTo>
                    <a:pt x="640419" y="1828911"/>
                  </a:moveTo>
                  <a:cubicBezTo>
                    <a:pt x="640419" y="2795965"/>
                    <a:pt x="527865" y="3592103"/>
                    <a:pt x="393531" y="3657711"/>
                  </a:cubicBezTo>
                  <a:lnTo>
                    <a:pt x="381925" y="3657711"/>
                  </a:lnTo>
                  <a:cubicBezTo>
                    <a:pt x="239163" y="3657711"/>
                    <a:pt x="339" y="2838933"/>
                    <a:pt x="339" y="1828911"/>
                  </a:cubicBezTo>
                  <a:cubicBezTo>
                    <a:pt x="339" y="818892"/>
                    <a:pt x="239163" y="111"/>
                    <a:pt x="381925" y="111"/>
                  </a:cubicBezTo>
                  <a:cubicBezTo>
                    <a:pt x="387998" y="111"/>
                    <a:pt x="399990" y="111"/>
                    <a:pt x="399990" y="111"/>
                  </a:cubicBezTo>
                  <a:cubicBezTo>
                    <a:pt x="534324" y="65717"/>
                    <a:pt x="640419" y="861857"/>
                    <a:pt x="640419" y="1828911"/>
                  </a:cubicBezTo>
                  <a:close/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78" name="Forma libre: forma 24">
              <a:extLst>
                <a:ext uri="{FF2B5EF4-FFF2-40B4-BE49-F238E27FC236}">
                  <a16:creationId xmlns:a16="http://schemas.microsoft.com/office/drawing/2014/main" id="{6AD29F21-4419-F4D3-2C7A-A54138C8C93C}"/>
                </a:ext>
              </a:extLst>
            </p:cNvPr>
            <p:cNvSpPr/>
            <p:nvPr/>
          </p:nvSpPr>
          <p:spPr>
            <a:xfrm>
              <a:off x="7353300" y="3429000"/>
              <a:ext cx="685800" cy="685800"/>
            </a:xfrm>
            <a:custGeom>
              <a:avLst/>
              <a:gdLst>
                <a:gd name="connsiteX0" fmla="*/ 507 w 685800"/>
                <a:gd name="connsiteY0" fmla="*/ 343167 h 685800"/>
                <a:gd name="connsiteX1" fmla="*/ 343407 w 685800"/>
                <a:gd name="connsiteY1" fmla="*/ 686067 h 685800"/>
                <a:gd name="connsiteX2" fmla="*/ 686307 w 685800"/>
                <a:gd name="connsiteY2" fmla="*/ 343167 h 685800"/>
                <a:gd name="connsiteX3" fmla="*/ 343407 w 685800"/>
                <a:gd name="connsiteY3" fmla="*/ 267 h 685800"/>
                <a:gd name="connsiteX4" fmla="*/ 507 w 685800"/>
                <a:gd name="connsiteY4" fmla="*/ 343167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685800">
                  <a:moveTo>
                    <a:pt x="507" y="343167"/>
                  </a:moveTo>
                  <a:cubicBezTo>
                    <a:pt x="507" y="532545"/>
                    <a:pt x="154028" y="686067"/>
                    <a:pt x="343407" y="686067"/>
                  </a:cubicBezTo>
                  <a:cubicBezTo>
                    <a:pt x="532785" y="686067"/>
                    <a:pt x="686307" y="532545"/>
                    <a:pt x="686307" y="343167"/>
                  </a:cubicBezTo>
                  <a:cubicBezTo>
                    <a:pt x="686307" y="153788"/>
                    <a:pt x="532785" y="267"/>
                    <a:pt x="343407" y="267"/>
                  </a:cubicBezTo>
                  <a:cubicBezTo>
                    <a:pt x="154028" y="267"/>
                    <a:pt x="507" y="153788"/>
                    <a:pt x="507" y="343167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179" name="Gráfico 4">
              <a:extLst>
                <a:ext uri="{FF2B5EF4-FFF2-40B4-BE49-F238E27FC236}">
                  <a16:creationId xmlns:a16="http://schemas.microsoft.com/office/drawing/2014/main" id="{1CD4D9BC-D255-50F6-6137-945A77098A79}"/>
                </a:ext>
              </a:extLst>
            </p:cNvPr>
            <p:cNvGrpSpPr/>
            <p:nvPr/>
          </p:nvGrpSpPr>
          <p:grpSpPr>
            <a:xfrm>
              <a:off x="4953000" y="4097654"/>
              <a:ext cx="2388869" cy="874395"/>
              <a:chOff x="4953000" y="4097654"/>
              <a:chExt cx="2388869" cy="874395"/>
            </a:xfrm>
            <a:noFill/>
          </p:grpSpPr>
          <p:sp>
            <p:nvSpPr>
              <p:cNvPr id="198" name="Forma libre: forma 26">
                <a:extLst>
                  <a:ext uri="{FF2B5EF4-FFF2-40B4-BE49-F238E27FC236}">
                    <a16:creationId xmlns:a16="http://schemas.microsoft.com/office/drawing/2014/main" id="{CBEEE4AE-C79C-F048-18B9-BB98F8947187}"/>
                  </a:ext>
                </a:extLst>
              </p:cNvPr>
              <p:cNvSpPr/>
              <p:nvPr/>
            </p:nvSpPr>
            <p:spPr>
              <a:xfrm>
                <a:off x="4953000" y="4116133"/>
                <a:ext cx="2384583" cy="855916"/>
              </a:xfrm>
              <a:custGeom>
                <a:avLst/>
                <a:gdLst>
                  <a:gd name="connsiteX0" fmla="*/ 2384839 w 2384583"/>
                  <a:gd name="connsiteY0" fmla="*/ 338 h 855916"/>
                  <a:gd name="connsiteX1" fmla="*/ 1143255 w 2384583"/>
                  <a:gd name="connsiteY1" fmla="*/ 856255 h 855916"/>
                  <a:gd name="connsiteX2" fmla="*/ 255 w 2384583"/>
                  <a:gd name="connsiteY2" fmla="*/ 856255 h 8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4583" h="855916">
                    <a:moveTo>
                      <a:pt x="2384839" y="338"/>
                    </a:moveTo>
                    <a:lnTo>
                      <a:pt x="1143255" y="856255"/>
                    </a:lnTo>
                    <a:lnTo>
                      <a:pt x="255" y="85625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99" name="Forma libre: forma 27">
                <a:extLst>
                  <a:ext uri="{FF2B5EF4-FFF2-40B4-BE49-F238E27FC236}">
                    <a16:creationId xmlns:a16="http://schemas.microsoft.com/office/drawing/2014/main" id="{C70AF11F-AECB-58E3-7E4B-3268AAB92C71}"/>
                  </a:ext>
                </a:extLst>
              </p:cNvPr>
              <p:cNvSpPr/>
              <p:nvPr/>
            </p:nvSpPr>
            <p:spPr>
              <a:xfrm>
                <a:off x="7255192" y="4097654"/>
                <a:ext cx="86677" cy="101917"/>
              </a:xfrm>
              <a:custGeom>
                <a:avLst/>
                <a:gdLst>
                  <a:gd name="connsiteX0" fmla="*/ 70740 w 86677"/>
                  <a:gd name="connsiteY0" fmla="*/ 102256 h 101917"/>
                  <a:gd name="connsiteX1" fmla="*/ 86932 w 86677"/>
                  <a:gd name="connsiteY1" fmla="*/ 16530 h 101917"/>
                  <a:gd name="connsiteX2" fmla="*/ 255 w 86677"/>
                  <a:gd name="connsiteY2" fmla="*/ 338 h 10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677" h="101917">
                    <a:moveTo>
                      <a:pt x="70740" y="102256"/>
                    </a:moveTo>
                    <a:lnTo>
                      <a:pt x="86932" y="16530"/>
                    </a:lnTo>
                    <a:lnTo>
                      <a:pt x="255" y="338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180" name="Forma libre: forma 28">
              <a:extLst>
                <a:ext uri="{FF2B5EF4-FFF2-40B4-BE49-F238E27FC236}">
                  <a16:creationId xmlns:a16="http://schemas.microsoft.com/office/drawing/2014/main" id="{C8CA67D3-1798-AD55-0D89-E2E05D230AD9}"/>
                </a:ext>
              </a:extLst>
            </p:cNvPr>
            <p:cNvSpPr/>
            <p:nvPr/>
          </p:nvSpPr>
          <p:spPr>
            <a:xfrm>
              <a:off x="4381500" y="4695825"/>
              <a:ext cx="571500" cy="571500"/>
            </a:xfrm>
            <a:custGeom>
              <a:avLst/>
              <a:gdLst>
                <a:gd name="connsiteX0" fmla="*/ 195 w 571500"/>
                <a:gd name="connsiteY0" fmla="*/ 286150 h 571500"/>
                <a:gd name="connsiteX1" fmla="*/ 285945 w 571500"/>
                <a:gd name="connsiteY1" fmla="*/ 571900 h 571500"/>
                <a:gd name="connsiteX2" fmla="*/ 571695 w 571500"/>
                <a:gd name="connsiteY2" fmla="*/ 286150 h 571500"/>
                <a:gd name="connsiteX3" fmla="*/ 285945 w 571500"/>
                <a:gd name="connsiteY3" fmla="*/ 400 h 571500"/>
                <a:gd name="connsiteX4" fmla="*/ 195 w 571500"/>
                <a:gd name="connsiteY4" fmla="*/ 2861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150"/>
                  </a:moveTo>
                  <a:cubicBezTo>
                    <a:pt x="195" y="443965"/>
                    <a:pt x="128130" y="571900"/>
                    <a:pt x="285945" y="571900"/>
                  </a:cubicBezTo>
                  <a:cubicBezTo>
                    <a:pt x="443760" y="571900"/>
                    <a:pt x="571695" y="443965"/>
                    <a:pt x="571695" y="286150"/>
                  </a:cubicBezTo>
                  <a:cubicBezTo>
                    <a:pt x="571695" y="128335"/>
                    <a:pt x="443760" y="400"/>
                    <a:pt x="285945" y="400"/>
                  </a:cubicBezTo>
                  <a:cubicBezTo>
                    <a:pt x="128130" y="400"/>
                    <a:pt x="195" y="128335"/>
                    <a:pt x="195" y="286150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181" name="Gráfico 4">
              <a:extLst>
                <a:ext uri="{FF2B5EF4-FFF2-40B4-BE49-F238E27FC236}">
                  <a16:creationId xmlns:a16="http://schemas.microsoft.com/office/drawing/2014/main" id="{702FEDDB-5B06-8818-FCAC-885DFC6F7E81}"/>
                </a:ext>
              </a:extLst>
            </p:cNvPr>
            <p:cNvGrpSpPr/>
            <p:nvPr/>
          </p:nvGrpSpPr>
          <p:grpSpPr>
            <a:xfrm>
              <a:off x="4954043" y="3844289"/>
              <a:ext cx="2289719" cy="327660"/>
              <a:chOff x="4954043" y="3844289"/>
              <a:chExt cx="2289719" cy="327660"/>
            </a:xfrm>
            <a:noFill/>
          </p:grpSpPr>
          <p:sp>
            <p:nvSpPr>
              <p:cNvPr id="196" name="Forma libre: forma 30">
                <a:extLst>
                  <a:ext uri="{FF2B5EF4-FFF2-40B4-BE49-F238E27FC236}">
                    <a16:creationId xmlns:a16="http://schemas.microsoft.com/office/drawing/2014/main" id="{F427A545-64B0-CB15-47E3-37D5131C304D}"/>
                  </a:ext>
                </a:extLst>
              </p:cNvPr>
              <p:cNvSpPr/>
              <p:nvPr/>
            </p:nvSpPr>
            <p:spPr>
              <a:xfrm>
                <a:off x="4954043" y="3890771"/>
                <a:ext cx="2285527" cy="281178"/>
              </a:xfrm>
              <a:custGeom>
                <a:avLst/>
                <a:gdLst>
                  <a:gd name="connsiteX0" fmla="*/ 2285783 w 2285527"/>
                  <a:gd name="connsiteY0" fmla="*/ 315 h 281178"/>
                  <a:gd name="connsiteX1" fmla="*/ 1142211 w 2285527"/>
                  <a:gd name="connsiteY1" fmla="*/ 281493 h 281178"/>
                  <a:gd name="connsiteX2" fmla="*/ 255 w 2285527"/>
                  <a:gd name="connsiteY2" fmla="*/ 281493 h 2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5527" h="281178">
                    <a:moveTo>
                      <a:pt x="2285783" y="315"/>
                    </a:moveTo>
                    <a:lnTo>
                      <a:pt x="1142211" y="281493"/>
                    </a:lnTo>
                    <a:lnTo>
                      <a:pt x="255" y="281493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97" name="Forma libre: forma 31">
                <a:extLst>
                  <a:ext uri="{FF2B5EF4-FFF2-40B4-BE49-F238E27FC236}">
                    <a16:creationId xmlns:a16="http://schemas.microsoft.com/office/drawing/2014/main" id="{D0B982BF-C35F-7578-0FD2-5AF185F207FF}"/>
                  </a:ext>
                </a:extLst>
              </p:cNvPr>
              <p:cNvSpPr/>
              <p:nvPr/>
            </p:nvSpPr>
            <p:spPr>
              <a:xfrm>
                <a:off x="7169467" y="3844289"/>
                <a:ext cx="74295" cy="120015"/>
              </a:xfrm>
              <a:custGeom>
                <a:avLst/>
                <a:gdLst>
                  <a:gd name="connsiteX0" fmla="*/ 29783 w 74295"/>
                  <a:gd name="connsiteY0" fmla="*/ 120330 h 120015"/>
                  <a:gd name="connsiteX1" fmla="*/ 74550 w 74295"/>
                  <a:gd name="connsiteY1" fmla="*/ 46035 h 120015"/>
                  <a:gd name="connsiteX2" fmla="*/ 255 w 74295"/>
                  <a:gd name="connsiteY2" fmla="*/ 3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295" h="120015">
                    <a:moveTo>
                      <a:pt x="29783" y="120330"/>
                    </a:moveTo>
                    <a:lnTo>
                      <a:pt x="74550" y="46035"/>
                    </a:lnTo>
                    <a:lnTo>
                      <a:pt x="255" y="315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182" name="Forma libre: forma 32">
              <a:extLst>
                <a:ext uri="{FF2B5EF4-FFF2-40B4-BE49-F238E27FC236}">
                  <a16:creationId xmlns:a16="http://schemas.microsoft.com/office/drawing/2014/main" id="{AE7B7E4C-55FA-0D7B-3BE4-57577433D3DA}"/>
                </a:ext>
              </a:extLst>
            </p:cNvPr>
            <p:cNvSpPr/>
            <p:nvPr/>
          </p:nvSpPr>
          <p:spPr>
            <a:xfrm>
              <a:off x="4381500" y="3895725"/>
              <a:ext cx="571500" cy="571500"/>
            </a:xfrm>
            <a:custGeom>
              <a:avLst/>
              <a:gdLst>
                <a:gd name="connsiteX0" fmla="*/ 195 w 571500"/>
                <a:gd name="connsiteY0" fmla="*/ 286066 h 571500"/>
                <a:gd name="connsiteX1" fmla="*/ 285945 w 571500"/>
                <a:gd name="connsiteY1" fmla="*/ 571816 h 571500"/>
                <a:gd name="connsiteX2" fmla="*/ 571695 w 571500"/>
                <a:gd name="connsiteY2" fmla="*/ 286066 h 571500"/>
                <a:gd name="connsiteX3" fmla="*/ 285945 w 571500"/>
                <a:gd name="connsiteY3" fmla="*/ 316 h 571500"/>
                <a:gd name="connsiteX4" fmla="*/ 195 w 571500"/>
                <a:gd name="connsiteY4" fmla="*/ 286066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66"/>
                  </a:moveTo>
                  <a:cubicBezTo>
                    <a:pt x="195" y="443881"/>
                    <a:pt x="128130" y="571816"/>
                    <a:pt x="285945" y="571816"/>
                  </a:cubicBezTo>
                  <a:cubicBezTo>
                    <a:pt x="443760" y="571816"/>
                    <a:pt x="571695" y="443881"/>
                    <a:pt x="571695" y="286066"/>
                  </a:cubicBezTo>
                  <a:cubicBezTo>
                    <a:pt x="571695" y="128251"/>
                    <a:pt x="443760" y="316"/>
                    <a:pt x="285945" y="316"/>
                  </a:cubicBezTo>
                  <a:cubicBezTo>
                    <a:pt x="128130" y="316"/>
                    <a:pt x="195" y="128251"/>
                    <a:pt x="195" y="286066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183" name="Gráfico 4">
              <a:extLst>
                <a:ext uri="{FF2B5EF4-FFF2-40B4-BE49-F238E27FC236}">
                  <a16:creationId xmlns:a16="http://schemas.microsoft.com/office/drawing/2014/main" id="{AE8FB81B-B5D6-335A-C3FE-F6F059B9510B}"/>
                </a:ext>
              </a:extLst>
            </p:cNvPr>
            <p:cNvGrpSpPr/>
            <p:nvPr/>
          </p:nvGrpSpPr>
          <p:grpSpPr>
            <a:xfrm>
              <a:off x="4953000" y="3371850"/>
              <a:ext cx="2290762" cy="327659"/>
              <a:chOff x="4953000" y="3371850"/>
              <a:chExt cx="2290762" cy="327659"/>
            </a:xfrm>
            <a:noFill/>
          </p:grpSpPr>
          <p:sp>
            <p:nvSpPr>
              <p:cNvPr id="194" name="Forma libre: forma 34">
                <a:extLst>
                  <a:ext uri="{FF2B5EF4-FFF2-40B4-BE49-F238E27FC236}">
                    <a16:creationId xmlns:a16="http://schemas.microsoft.com/office/drawing/2014/main" id="{6092FE36-3EFE-9414-788A-62A48FD06CD2}"/>
                  </a:ext>
                </a:extLst>
              </p:cNvPr>
              <p:cNvSpPr/>
              <p:nvPr/>
            </p:nvSpPr>
            <p:spPr>
              <a:xfrm>
                <a:off x="4953000" y="3371850"/>
                <a:ext cx="2286571" cy="281178"/>
              </a:xfrm>
              <a:custGeom>
                <a:avLst/>
                <a:gdLst>
                  <a:gd name="connsiteX0" fmla="*/ 2286827 w 2286571"/>
                  <a:gd name="connsiteY0" fmla="*/ 281439 h 281178"/>
                  <a:gd name="connsiteX1" fmla="*/ 1143255 w 2286571"/>
                  <a:gd name="connsiteY1" fmla="*/ 261 h 281178"/>
                  <a:gd name="connsiteX2" fmla="*/ 255 w 2286571"/>
                  <a:gd name="connsiteY2" fmla="*/ 261 h 2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571" h="281178">
                    <a:moveTo>
                      <a:pt x="2286827" y="281439"/>
                    </a:moveTo>
                    <a:lnTo>
                      <a:pt x="1143255" y="261"/>
                    </a:lnTo>
                    <a:lnTo>
                      <a:pt x="255" y="26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95" name="Forma libre: forma 35">
                <a:extLst>
                  <a:ext uri="{FF2B5EF4-FFF2-40B4-BE49-F238E27FC236}">
                    <a16:creationId xmlns:a16="http://schemas.microsoft.com/office/drawing/2014/main" id="{DA3570BB-7DF7-6B38-115A-1FC135606F3B}"/>
                  </a:ext>
                </a:extLst>
              </p:cNvPr>
              <p:cNvSpPr/>
              <p:nvPr/>
            </p:nvSpPr>
            <p:spPr>
              <a:xfrm>
                <a:off x="7169467" y="3579494"/>
                <a:ext cx="74295" cy="120015"/>
              </a:xfrm>
              <a:custGeom>
                <a:avLst/>
                <a:gdLst>
                  <a:gd name="connsiteX0" fmla="*/ 255 w 74295"/>
                  <a:gd name="connsiteY0" fmla="*/ 120276 h 120015"/>
                  <a:gd name="connsiteX1" fmla="*/ 74550 w 74295"/>
                  <a:gd name="connsiteY1" fmla="*/ 74556 h 120015"/>
                  <a:gd name="connsiteX2" fmla="*/ 29783 w 74295"/>
                  <a:gd name="connsiteY2" fmla="*/ 261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295" h="120015">
                    <a:moveTo>
                      <a:pt x="255" y="120276"/>
                    </a:moveTo>
                    <a:lnTo>
                      <a:pt x="74550" y="74556"/>
                    </a:lnTo>
                    <a:lnTo>
                      <a:pt x="29783" y="261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184" name="Forma libre: forma 36">
              <a:extLst>
                <a:ext uri="{FF2B5EF4-FFF2-40B4-BE49-F238E27FC236}">
                  <a16:creationId xmlns:a16="http://schemas.microsoft.com/office/drawing/2014/main" id="{DFE983F8-C0DA-37C3-26F2-6C5B1858E567}"/>
                </a:ext>
              </a:extLst>
            </p:cNvPr>
            <p:cNvSpPr/>
            <p:nvPr/>
          </p:nvSpPr>
          <p:spPr>
            <a:xfrm>
              <a:off x="4381500" y="3095625"/>
              <a:ext cx="571500" cy="571500"/>
            </a:xfrm>
            <a:custGeom>
              <a:avLst/>
              <a:gdLst>
                <a:gd name="connsiteX0" fmla="*/ 195 w 571500"/>
                <a:gd name="connsiteY0" fmla="*/ 285982 h 571500"/>
                <a:gd name="connsiteX1" fmla="*/ 285945 w 571500"/>
                <a:gd name="connsiteY1" fmla="*/ 571732 h 571500"/>
                <a:gd name="connsiteX2" fmla="*/ 571695 w 571500"/>
                <a:gd name="connsiteY2" fmla="*/ 285982 h 571500"/>
                <a:gd name="connsiteX3" fmla="*/ 285945 w 571500"/>
                <a:gd name="connsiteY3" fmla="*/ 232 h 571500"/>
                <a:gd name="connsiteX4" fmla="*/ 195 w 571500"/>
                <a:gd name="connsiteY4" fmla="*/ 285982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982"/>
                  </a:moveTo>
                  <a:cubicBezTo>
                    <a:pt x="195" y="443797"/>
                    <a:pt x="128130" y="571732"/>
                    <a:pt x="285945" y="571732"/>
                  </a:cubicBezTo>
                  <a:cubicBezTo>
                    <a:pt x="443760" y="571732"/>
                    <a:pt x="571695" y="443797"/>
                    <a:pt x="571695" y="285982"/>
                  </a:cubicBezTo>
                  <a:cubicBezTo>
                    <a:pt x="571695" y="128167"/>
                    <a:pt x="443760" y="232"/>
                    <a:pt x="285945" y="232"/>
                  </a:cubicBezTo>
                  <a:cubicBezTo>
                    <a:pt x="128130" y="232"/>
                    <a:pt x="195" y="128167"/>
                    <a:pt x="195" y="285982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185" name="Gráfico 4">
              <a:extLst>
                <a:ext uri="{FF2B5EF4-FFF2-40B4-BE49-F238E27FC236}">
                  <a16:creationId xmlns:a16="http://schemas.microsoft.com/office/drawing/2014/main" id="{3A941E7C-87E7-579B-FA0F-66F527FB6DE8}"/>
                </a:ext>
              </a:extLst>
            </p:cNvPr>
            <p:cNvGrpSpPr/>
            <p:nvPr/>
          </p:nvGrpSpPr>
          <p:grpSpPr>
            <a:xfrm>
              <a:off x="4953000" y="2571750"/>
              <a:ext cx="2388869" cy="874394"/>
              <a:chOff x="4953000" y="2571750"/>
              <a:chExt cx="2388869" cy="874394"/>
            </a:xfrm>
            <a:noFill/>
          </p:grpSpPr>
          <p:sp>
            <p:nvSpPr>
              <p:cNvPr id="192" name="Forma libre: forma 38">
                <a:extLst>
                  <a:ext uri="{FF2B5EF4-FFF2-40B4-BE49-F238E27FC236}">
                    <a16:creationId xmlns:a16="http://schemas.microsoft.com/office/drawing/2014/main" id="{B63FC5F2-AC71-50D6-16AD-1BE9BCDB6959}"/>
                  </a:ext>
                </a:extLst>
              </p:cNvPr>
              <p:cNvSpPr/>
              <p:nvPr/>
            </p:nvSpPr>
            <p:spPr>
              <a:xfrm>
                <a:off x="4953000" y="2571750"/>
                <a:ext cx="2384583" cy="855916"/>
              </a:xfrm>
              <a:custGeom>
                <a:avLst/>
                <a:gdLst>
                  <a:gd name="connsiteX0" fmla="*/ 2384839 w 2384583"/>
                  <a:gd name="connsiteY0" fmla="*/ 856094 h 855916"/>
                  <a:gd name="connsiteX1" fmla="*/ 1143255 w 2384583"/>
                  <a:gd name="connsiteY1" fmla="*/ 177 h 855916"/>
                  <a:gd name="connsiteX2" fmla="*/ 255 w 2384583"/>
                  <a:gd name="connsiteY2" fmla="*/ 177 h 8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4583" h="855916">
                    <a:moveTo>
                      <a:pt x="2384839" y="856094"/>
                    </a:moveTo>
                    <a:lnTo>
                      <a:pt x="1143255" y="177"/>
                    </a:lnTo>
                    <a:lnTo>
                      <a:pt x="255" y="177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193" name="Forma libre: forma 39">
                <a:extLst>
                  <a:ext uri="{FF2B5EF4-FFF2-40B4-BE49-F238E27FC236}">
                    <a16:creationId xmlns:a16="http://schemas.microsoft.com/office/drawing/2014/main" id="{59DED485-6AE6-8589-89A8-992919E80A50}"/>
                  </a:ext>
                </a:extLst>
              </p:cNvPr>
              <p:cNvSpPr/>
              <p:nvPr/>
            </p:nvSpPr>
            <p:spPr>
              <a:xfrm>
                <a:off x="7255192" y="3344227"/>
                <a:ext cx="86677" cy="101917"/>
              </a:xfrm>
              <a:custGeom>
                <a:avLst/>
                <a:gdLst>
                  <a:gd name="connsiteX0" fmla="*/ 255 w 86677"/>
                  <a:gd name="connsiteY0" fmla="*/ 102095 h 101917"/>
                  <a:gd name="connsiteX1" fmla="*/ 86932 w 86677"/>
                  <a:gd name="connsiteY1" fmla="*/ 85902 h 101917"/>
                  <a:gd name="connsiteX2" fmla="*/ 70740 w 86677"/>
                  <a:gd name="connsiteY2" fmla="*/ 177 h 10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677" h="101917">
                    <a:moveTo>
                      <a:pt x="255" y="102095"/>
                    </a:moveTo>
                    <a:lnTo>
                      <a:pt x="86932" y="85902"/>
                    </a:lnTo>
                    <a:lnTo>
                      <a:pt x="70740" y="177"/>
                    </a:lnTo>
                  </a:path>
                </a:pathLst>
              </a:custGeom>
              <a:noFill/>
              <a:ln w="19050" cap="rnd">
                <a:solidFill>
                  <a:srgbClr val="F4F4F4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186" name="Forma libre: forma 40">
              <a:extLst>
                <a:ext uri="{FF2B5EF4-FFF2-40B4-BE49-F238E27FC236}">
                  <a16:creationId xmlns:a16="http://schemas.microsoft.com/office/drawing/2014/main" id="{6961188B-B54F-5A2F-8173-1B2426A6CCFD}"/>
                </a:ext>
              </a:extLst>
            </p:cNvPr>
            <p:cNvSpPr/>
            <p:nvPr/>
          </p:nvSpPr>
          <p:spPr>
            <a:xfrm>
              <a:off x="4381500" y="2295525"/>
              <a:ext cx="571500" cy="571500"/>
            </a:xfrm>
            <a:custGeom>
              <a:avLst/>
              <a:gdLst>
                <a:gd name="connsiteX0" fmla="*/ 195 w 571500"/>
                <a:gd name="connsiteY0" fmla="*/ 285898 h 571500"/>
                <a:gd name="connsiteX1" fmla="*/ 285945 w 571500"/>
                <a:gd name="connsiteY1" fmla="*/ 571648 h 571500"/>
                <a:gd name="connsiteX2" fmla="*/ 571695 w 571500"/>
                <a:gd name="connsiteY2" fmla="*/ 285898 h 571500"/>
                <a:gd name="connsiteX3" fmla="*/ 285945 w 571500"/>
                <a:gd name="connsiteY3" fmla="*/ 148 h 571500"/>
                <a:gd name="connsiteX4" fmla="*/ 195 w 571500"/>
                <a:gd name="connsiteY4" fmla="*/ 285898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898"/>
                  </a:moveTo>
                  <a:cubicBezTo>
                    <a:pt x="195" y="443713"/>
                    <a:pt x="128130" y="571648"/>
                    <a:pt x="285945" y="571648"/>
                  </a:cubicBezTo>
                  <a:cubicBezTo>
                    <a:pt x="443760" y="571648"/>
                    <a:pt x="571695" y="443713"/>
                    <a:pt x="571695" y="285898"/>
                  </a:cubicBezTo>
                  <a:cubicBezTo>
                    <a:pt x="571695" y="128083"/>
                    <a:pt x="443760" y="148"/>
                    <a:pt x="285945" y="148"/>
                  </a:cubicBezTo>
                  <a:cubicBezTo>
                    <a:pt x="128130" y="148"/>
                    <a:pt x="195" y="128083"/>
                    <a:pt x="195" y="285898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87" name="Forma libre: forma 41">
              <a:extLst>
                <a:ext uri="{FF2B5EF4-FFF2-40B4-BE49-F238E27FC236}">
                  <a16:creationId xmlns:a16="http://schemas.microsoft.com/office/drawing/2014/main" id="{2E3ADC6A-65E2-4215-1D4A-F265FFA58817}"/>
                </a:ext>
              </a:extLst>
            </p:cNvPr>
            <p:cNvSpPr/>
            <p:nvPr/>
          </p:nvSpPr>
          <p:spPr>
            <a:xfrm>
              <a:off x="4506572" y="2411067"/>
              <a:ext cx="321432" cy="321362"/>
            </a:xfrm>
            <a:custGeom>
              <a:avLst/>
              <a:gdLst>
                <a:gd name="connsiteX0" fmla="*/ 83989 w 321432"/>
                <a:gd name="connsiteY0" fmla="*/ 160785 h 321362"/>
                <a:gd name="connsiteX1" fmla="*/ 160941 w 321432"/>
                <a:gd name="connsiteY1" fmla="*/ 160785 h 321362"/>
                <a:gd name="connsiteX2" fmla="*/ 216906 w 321432"/>
                <a:gd name="connsiteY2" fmla="*/ 230736 h 321362"/>
                <a:gd name="connsiteX3" fmla="*/ 248367 w 321432"/>
                <a:gd name="connsiteY3" fmla="*/ 279700 h 321362"/>
                <a:gd name="connsiteX4" fmla="*/ 269698 w 321432"/>
                <a:gd name="connsiteY4" fmla="*/ 301035 h 321362"/>
                <a:gd name="connsiteX5" fmla="*/ 291029 w 321432"/>
                <a:gd name="connsiteY5" fmla="*/ 279700 h 321362"/>
                <a:gd name="connsiteX6" fmla="*/ 269698 w 321432"/>
                <a:gd name="connsiteY6" fmla="*/ 258365 h 321362"/>
                <a:gd name="connsiteX7" fmla="*/ 248367 w 321432"/>
                <a:gd name="connsiteY7" fmla="*/ 279700 h 321362"/>
                <a:gd name="connsiteX8" fmla="*/ 5365 w 321432"/>
                <a:gd name="connsiteY8" fmla="*/ 121023 h 321362"/>
                <a:gd name="connsiteX9" fmla="*/ 27339 w 321432"/>
                <a:gd name="connsiteY9" fmla="*/ 71445 h 321362"/>
                <a:gd name="connsiteX10" fmla="*/ 61515 w 321432"/>
                <a:gd name="connsiteY10" fmla="*/ 34655 h 321362"/>
                <a:gd name="connsiteX11" fmla="*/ 109163 w 321432"/>
                <a:gd name="connsiteY11" fmla="*/ 8737 h 321362"/>
                <a:gd name="connsiteX12" fmla="*/ 158627 w 321432"/>
                <a:gd name="connsiteY12" fmla="*/ 165 h 321362"/>
                <a:gd name="connsiteX13" fmla="*/ 212205 w 321432"/>
                <a:gd name="connsiteY13" fmla="*/ 8552 h 321362"/>
                <a:gd name="connsiteX14" fmla="*/ 256610 w 321432"/>
                <a:gd name="connsiteY14" fmla="*/ 31869 h 321362"/>
                <a:gd name="connsiteX15" fmla="*/ 294229 w 321432"/>
                <a:gd name="connsiteY15" fmla="*/ 70959 h 321362"/>
                <a:gd name="connsiteX16" fmla="*/ 315361 w 321432"/>
                <a:gd name="connsiteY16" fmla="*/ 116551 h 321362"/>
                <a:gd name="connsiteX17" fmla="*/ 321376 w 321432"/>
                <a:gd name="connsiteY17" fmla="*/ 170472 h 321362"/>
                <a:gd name="connsiteX18" fmla="*/ 310603 w 321432"/>
                <a:gd name="connsiteY18" fmla="*/ 219492 h 321362"/>
                <a:gd name="connsiteX19" fmla="*/ 283757 w 321432"/>
                <a:gd name="connsiteY19" fmla="*/ 263712 h 321362"/>
                <a:gd name="connsiteX20" fmla="*/ 220649 w 321432"/>
                <a:gd name="connsiteY20" fmla="*/ 310061 h 321362"/>
                <a:gd name="connsiteX21" fmla="*/ 70878 w 321432"/>
                <a:gd name="connsiteY21" fmla="*/ 293879 h 321362"/>
                <a:gd name="connsiteX22" fmla="*/ 207 w 321432"/>
                <a:gd name="connsiteY22" fmla="*/ 160842 h 3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1432" h="321362">
                  <a:moveTo>
                    <a:pt x="83989" y="160785"/>
                  </a:moveTo>
                  <a:lnTo>
                    <a:pt x="160941" y="160785"/>
                  </a:lnTo>
                  <a:lnTo>
                    <a:pt x="216906" y="230736"/>
                  </a:lnTo>
                  <a:moveTo>
                    <a:pt x="248367" y="279700"/>
                  </a:moveTo>
                  <a:cubicBezTo>
                    <a:pt x="248365" y="291482"/>
                    <a:pt x="257915" y="301035"/>
                    <a:pt x="269698" y="301035"/>
                  </a:cubicBezTo>
                  <a:cubicBezTo>
                    <a:pt x="281480" y="301035"/>
                    <a:pt x="291031" y="291482"/>
                    <a:pt x="291029" y="279700"/>
                  </a:cubicBezTo>
                  <a:cubicBezTo>
                    <a:pt x="291031" y="267917"/>
                    <a:pt x="281480" y="258365"/>
                    <a:pt x="269698" y="258365"/>
                  </a:cubicBezTo>
                  <a:cubicBezTo>
                    <a:pt x="257915" y="258365"/>
                    <a:pt x="248365" y="267917"/>
                    <a:pt x="248367" y="279700"/>
                  </a:cubicBezTo>
                  <a:moveTo>
                    <a:pt x="5365" y="121023"/>
                  </a:moveTo>
                  <a:cubicBezTo>
                    <a:pt x="9823" y="103370"/>
                    <a:pt x="17254" y="86604"/>
                    <a:pt x="27339" y="71445"/>
                  </a:cubicBezTo>
                  <a:moveTo>
                    <a:pt x="61515" y="34655"/>
                  </a:moveTo>
                  <a:cubicBezTo>
                    <a:pt x="75730" y="23251"/>
                    <a:pt x="91866" y="14474"/>
                    <a:pt x="109163" y="8737"/>
                  </a:cubicBezTo>
                  <a:moveTo>
                    <a:pt x="158627" y="165"/>
                  </a:moveTo>
                  <a:cubicBezTo>
                    <a:pt x="176824" y="13"/>
                    <a:pt x="194924" y="2846"/>
                    <a:pt x="212205" y="8552"/>
                  </a:cubicBezTo>
                  <a:moveTo>
                    <a:pt x="256610" y="31869"/>
                  </a:moveTo>
                  <a:cubicBezTo>
                    <a:pt x="271229" y="42724"/>
                    <a:pt x="283942" y="55935"/>
                    <a:pt x="294229" y="70959"/>
                  </a:cubicBezTo>
                  <a:moveTo>
                    <a:pt x="315361" y="116551"/>
                  </a:moveTo>
                  <a:cubicBezTo>
                    <a:pt x="320381" y="134059"/>
                    <a:pt x="322414" y="152288"/>
                    <a:pt x="321376" y="170472"/>
                  </a:cubicBezTo>
                  <a:moveTo>
                    <a:pt x="310603" y="219492"/>
                  </a:moveTo>
                  <a:cubicBezTo>
                    <a:pt x="304341" y="235705"/>
                    <a:pt x="295252" y="250676"/>
                    <a:pt x="283757" y="263712"/>
                  </a:cubicBezTo>
                  <a:moveTo>
                    <a:pt x="220649" y="310061"/>
                  </a:moveTo>
                  <a:cubicBezTo>
                    <a:pt x="171129" y="329828"/>
                    <a:pt x="115033" y="323767"/>
                    <a:pt x="70878" y="293879"/>
                  </a:cubicBezTo>
                  <a:cubicBezTo>
                    <a:pt x="26724" y="263990"/>
                    <a:pt x="254" y="214161"/>
                    <a:pt x="207" y="160842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88" name="Forma libre: forma 42">
              <a:extLst>
                <a:ext uri="{FF2B5EF4-FFF2-40B4-BE49-F238E27FC236}">
                  <a16:creationId xmlns:a16="http://schemas.microsoft.com/office/drawing/2014/main" id="{5E7BF6CC-68F5-5148-83E3-67E7F3E8F03A}"/>
                </a:ext>
              </a:extLst>
            </p:cNvPr>
            <p:cNvSpPr/>
            <p:nvPr/>
          </p:nvSpPr>
          <p:spPr>
            <a:xfrm>
              <a:off x="4502672" y="3207443"/>
              <a:ext cx="329155" cy="328812"/>
            </a:xfrm>
            <a:custGeom>
              <a:avLst/>
              <a:gdLst>
                <a:gd name="connsiteX0" fmla="*/ 244266 w 329155"/>
                <a:gd name="connsiteY0" fmla="*/ 243973 h 328812"/>
                <a:gd name="connsiteX1" fmla="*/ 329362 w 329155"/>
                <a:gd name="connsiteY1" fmla="*/ 329056 h 328812"/>
                <a:gd name="connsiteX2" fmla="*/ 207 w 329155"/>
                <a:gd name="connsiteY2" fmla="*/ 143118 h 328812"/>
                <a:gd name="connsiteX3" fmla="*/ 143082 w 329155"/>
                <a:gd name="connsiteY3" fmla="*/ 285993 h 328812"/>
                <a:gd name="connsiteX4" fmla="*/ 285957 w 329155"/>
                <a:gd name="connsiteY4" fmla="*/ 143118 h 328812"/>
                <a:gd name="connsiteX5" fmla="*/ 143082 w 329155"/>
                <a:gd name="connsiteY5" fmla="*/ 243 h 328812"/>
                <a:gd name="connsiteX6" fmla="*/ 207 w 329155"/>
                <a:gd name="connsiteY6" fmla="*/ 143118 h 328812"/>
                <a:gd name="connsiteX7" fmla="*/ 143082 w 329155"/>
                <a:gd name="connsiteY7" fmla="*/ 214555 h 328812"/>
                <a:gd name="connsiteX8" fmla="*/ 78788 w 329155"/>
                <a:gd name="connsiteY8" fmla="*/ 214555 h 328812"/>
                <a:gd name="connsiteX9" fmla="*/ 71645 w 329155"/>
                <a:gd name="connsiteY9" fmla="*/ 207412 h 328812"/>
                <a:gd name="connsiteX10" fmla="*/ 71645 w 329155"/>
                <a:gd name="connsiteY10" fmla="*/ 83211 h 328812"/>
                <a:gd name="connsiteX11" fmla="*/ 75022 w 329155"/>
                <a:gd name="connsiteY11" fmla="*/ 77190 h 328812"/>
                <a:gd name="connsiteX12" fmla="*/ 81917 w 329155"/>
                <a:gd name="connsiteY12" fmla="*/ 76838 h 328812"/>
                <a:gd name="connsiteX13" fmla="*/ 143025 w 329155"/>
                <a:gd name="connsiteY13" fmla="*/ 107399 h 328812"/>
                <a:gd name="connsiteX14" fmla="*/ 143082 w 329155"/>
                <a:gd name="connsiteY14" fmla="*/ 128831 h 328812"/>
                <a:gd name="connsiteX15" fmla="*/ 207376 w 329155"/>
                <a:gd name="connsiteY15" fmla="*/ 128831 h 328812"/>
                <a:gd name="connsiteX16" fmla="*/ 214520 w 329155"/>
                <a:gd name="connsiteY16" fmla="*/ 135974 h 328812"/>
                <a:gd name="connsiteX17" fmla="*/ 214520 w 329155"/>
                <a:gd name="connsiteY17" fmla="*/ 207412 h 328812"/>
                <a:gd name="connsiteX18" fmla="*/ 207376 w 329155"/>
                <a:gd name="connsiteY18" fmla="*/ 214555 h 328812"/>
                <a:gd name="connsiteX19" fmla="*/ 143082 w 329155"/>
                <a:gd name="connsiteY19" fmla="*/ 214555 h 328812"/>
                <a:gd name="connsiteX20" fmla="*/ 71645 w 329155"/>
                <a:gd name="connsiteY20" fmla="*/ 128831 h 328812"/>
                <a:gd name="connsiteX21" fmla="*/ 107363 w 329155"/>
                <a:gd name="connsiteY21" fmla="*/ 128831 h 328812"/>
                <a:gd name="connsiteX22" fmla="*/ 71645 w 329155"/>
                <a:gd name="connsiteY22" fmla="*/ 157406 h 328812"/>
                <a:gd name="connsiteX23" fmla="*/ 107363 w 329155"/>
                <a:gd name="connsiteY23" fmla="*/ 157406 h 328812"/>
                <a:gd name="connsiteX24" fmla="*/ 143082 w 329155"/>
                <a:gd name="connsiteY24" fmla="*/ 107399 h 328812"/>
                <a:gd name="connsiteX25" fmla="*/ 143082 w 329155"/>
                <a:gd name="connsiteY25" fmla="*/ 71681 h 328812"/>
                <a:gd name="connsiteX26" fmla="*/ 200232 w 329155"/>
                <a:gd name="connsiteY26" fmla="*/ 128831 h 328812"/>
                <a:gd name="connsiteX27" fmla="*/ 200232 w 329155"/>
                <a:gd name="connsiteY27" fmla="*/ 93112 h 328812"/>
                <a:gd name="connsiteX28" fmla="*/ 143082 w 329155"/>
                <a:gd name="connsiteY28" fmla="*/ 157406 h 328812"/>
                <a:gd name="connsiteX29" fmla="*/ 178801 w 329155"/>
                <a:gd name="connsiteY29" fmla="*/ 157406 h 328812"/>
                <a:gd name="connsiteX30" fmla="*/ 143082 w 329155"/>
                <a:gd name="connsiteY30" fmla="*/ 185981 h 328812"/>
                <a:gd name="connsiteX31" fmla="*/ 178801 w 329155"/>
                <a:gd name="connsiteY31" fmla="*/ 185981 h 32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9155" h="328812">
                  <a:moveTo>
                    <a:pt x="244266" y="243973"/>
                  </a:moveTo>
                  <a:lnTo>
                    <a:pt x="329362" y="329056"/>
                  </a:lnTo>
                  <a:moveTo>
                    <a:pt x="207" y="143118"/>
                  </a:moveTo>
                  <a:cubicBezTo>
                    <a:pt x="207" y="222026"/>
                    <a:pt x="64174" y="285993"/>
                    <a:pt x="143082" y="285993"/>
                  </a:cubicBezTo>
                  <a:cubicBezTo>
                    <a:pt x="221990" y="285993"/>
                    <a:pt x="285957" y="222026"/>
                    <a:pt x="285957" y="143118"/>
                  </a:cubicBezTo>
                  <a:cubicBezTo>
                    <a:pt x="285957" y="64210"/>
                    <a:pt x="221990" y="243"/>
                    <a:pt x="143082" y="243"/>
                  </a:cubicBezTo>
                  <a:cubicBezTo>
                    <a:pt x="64174" y="243"/>
                    <a:pt x="207" y="64210"/>
                    <a:pt x="207" y="143118"/>
                  </a:cubicBezTo>
                  <a:close/>
                  <a:moveTo>
                    <a:pt x="143082" y="214555"/>
                  </a:moveTo>
                  <a:lnTo>
                    <a:pt x="78788" y="214555"/>
                  </a:lnTo>
                  <a:cubicBezTo>
                    <a:pt x="74843" y="214555"/>
                    <a:pt x="71645" y="211357"/>
                    <a:pt x="71645" y="207412"/>
                  </a:cubicBezTo>
                  <a:lnTo>
                    <a:pt x="71645" y="83211"/>
                  </a:lnTo>
                  <a:cubicBezTo>
                    <a:pt x="71662" y="80757"/>
                    <a:pt x="72937" y="78483"/>
                    <a:pt x="75022" y="77190"/>
                  </a:cubicBezTo>
                  <a:cubicBezTo>
                    <a:pt x="77108" y="75896"/>
                    <a:pt x="79711" y="75763"/>
                    <a:pt x="81917" y="76838"/>
                  </a:cubicBezTo>
                  <a:lnTo>
                    <a:pt x="143025" y="107399"/>
                  </a:lnTo>
                  <a:close/>
                  <a:moveTo>
                    <a:pt x="143082" y="128831"/>
                  </a:moveTo>
                  <a:lnTo>
                    <a:pt x="207376" y="128831"/>
                  </a:lnTo>
                  <a:cubicBezTo>
                    <a:pt x="211321" y="128831"/>
                    <a:pt x="214520" y="132029"/>
                    <a:pt x="214520" y="135974"/>
                  </a:cubicBezTo>
                  <a:lnTo>
                    <a:pt x="214520" y="207412"/>
                  </a:lnTo>
                  <a:cubicBezTo>
                    <a:pt x="214520" y="211357"/>
                    <a:pt x="211321" y="214555"/>
                    <a:pt x="207376" y="214555"/>
                  </a:cubicBezTo>
                  <a:lnTo>
                    <a:pt x="143082" y="214555"/>
                  </a:lnTo>
                  <a:moveTo>
                    <a:pt x="71645" y="128831"/>
                  </a:moveTo>
                  <a:lnTo>
                    <a:pt x="107363" y="128831"/>
                  </a:lnTo>
                  <a:moveTo>
                    <a:pt x="71645" y="157406"/>
                  </a:moveTo>
                  <a:lnTo>
                    <a:pt x="107363" y="157406"/>
                  </a:lnTo>
                  <a:moveTo>
                    <a:pt x="143082" y="107399"/>
                  </a:moveTo>
                  <a:lnTo>
                    <a:pt x="143082" y="71681"/>
                  </a:lnTo>
                  <a:moveTo>
                    <a:pt x="200232" y="128831"/>
                  </a:moveTo>
                  <a:lnTo>
                    <a:pt x="200232" y="93112"/>
                  </a:lnTo>
                  <a:moveTo>
                    <a:pt x="143082" y="157406"/>
                  </a:moveTo>
                  <a:lnTo>
                    <a:pt x="178801" y="157406"/>
                  </a:lnTo>
                  <a:moveTo>
                    <a:pt x="143082" y="185981"/>
                  </a:moveTo>
                  <a:lnTo>
                    <a:pt x="178801" y="185981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89" name="Forma libre: forma 43">
              <a:extLst>
                <a:ext uri="{FF2B5EF4-FFF2-40B4-BE49-F238E27FC236}">
                  <a16:creationId xmlns:a16="http://schemas.microsoft.com/office/drawing/2014/main" id="{546F0C0F-B776-1664-49C8-002E35FF6A16}"/>
                </a:ext>
              </a:extLst>
            </p:cNvPr>
            <p:cNvSpPr/>
            <p:nvPr/>
          </p:nvSpPr>
          <p:spPr>
            <a:xfrm>
              <a:off x="7477125" y="3552825"/>
              <a:ext cx="438150" cy="438150"/>
            </a:xfrm>
            <a:custGeom>
              <a:avLst/>
              <a:gdLst>
                <a:gd name="connsiteX0" fmla="*/ 267219 w 438150"/>
                <a:gd name="connsiteY0" fmla="*/ 286048 h 438150"/>
                <a:gd name="connsiteX1" fmla="*/ 438669 w 438150"/>
                <a:gd name="connsiteY1" fmla="*/ 286048 h 438150"/>
                <a:gd name="connsiteX2" fmla="*/ 438669 w 438150"/>
                <a:gd name="connsiteY2" fmla="*/ 438429 h 438150"/>
                <a:gd name="connsiteX3" fmla="*/ 267219 w 438150"/>
                <a:gd name="connsiteY3" fmla="*/ 438429 h 438150"/>
                <a:gd name="connsiteX4" fmla="*/ 329132 w 438150"/>
                <a:gd name="connsiteY4" fmla="*/ 363429 h 438150"/>
                <a:gd name="connsiteX5" fmla="*/ 352944 w 438150"/>
                <a:gd name="connsiteY5" fmla="*/ 387242 h 438150"/>
                <a:gd name="connsiteX6" fmla="*/ 376757 w 438150"/>
                <a:gd name="connsiteY6" fmla="*/ 363429 h 438150"/>
                <a:gd name="connsiteX7" fmla="*/ 352944 w 438150"/>
                <a:gd name="connsiteY7" fmla="*/ 339617 h 438150"/>
                <a:gd name="connsiteX8" fmla="*/ 329132 w 438150"/>
                <a:gd name="connsiteY8" fmla="*/ 363429 h 438150"/>
                <a:gd name="connsiteX9" fmla="*/ 400569 w 438150"/>
                <a:gd name="connsiteY9" fmla="*/ 257454 h 438150"/>
                <a:gd name="connsiteX10" fmla="*/ 352944 w 438150"/>
                <a:gd name="connsiteY10" fmla="*/ 209829 h 438150"/>
                <a:gd name="connsiteX11" fmla="*/ 305319 w 438150"/>
                <a:gd name="connsiteY11" fmla="*/ 257454 h 438150"/>
                <a:gd name="connsiteX12" fmla="*/ 305319 w 438150"/>
                <a:gd name="connsiteY12" fmla="*/ 286029 h 438150"/>
                <a:gd name="connsiteX13" fmla="*/ 400569 w 438150"/>
                <a:gd name="connsiteY13" fmla="*/ 286029 h 438150"/>
                <a:gd name="connsiteX14" fmla="*/ 133869 w 438150"/>
                <a:gd name="connsiteY14" fmla="*/ 438429 h 438150"/>
                <a:gd name="connsiteX15" fmla="*/ 519 w 438150"/>
                <a:gd name="connsiteY15" fmla="*/ 438429 h 438150"/>
                <a:gd name="connsiteX16" fmla="*/ 519 w 438150"/>
                <a:gd name="connsiteY16" fmla="*/ 171729 h 438150"/>
                <a:gd name="connsiteX17" fmla="*/ 19569 w 438150"/>
                <a:gd name="connsiteY17" fmla="*/ 152679 h 438150"/>
                <a:gd name="connsiteX18" fmla="*/ 114819 w 438150"/>
                <a:gd name="connsiteY18" fmla="*/ 152679 h 438150"/>
                <a:gd name="connsiteX19" fmla="*/ 133869 w 438150"/>
                <a:gd name="connsiteY19" fmla="*/ 171729 h 438150"/>
                <a:gd name="connsiteX20" fmla="*/ 114819 w 438150"/>
                <a:gd name="connsiteY20" fmla="*/ 152679 h 438150"/>
                <a:gd name="connsiteX21" fmla="*/ 114819 w 438150"/>
                <a:gd name="connsiteY21" fmla="*/ 82670 h 438150"/>
                <a:gd name="connsiteX22" fmla="*/ 120534 w 438150"/>
                <a:gd name="connsiteY22" fmla="*/ 73964 h 438150"/>
                <a:gd name="connsiteX23" fmla="*/ 272934 w 438150"/>
                <a:gd name="connsiteY23" fmla="*/ 6223 h 438150"/>
                <a:gd name="connsiteX24" fmla="*/ 281951 w 438150"/>
                <a:gd name="connsiteY24" fmla="*/ 6977 h 438150"/>
                <a:gd name="connsiteX25" fmla="*/ 286269 w 438150"/>
                <a:gd name="connsiteY25" fmla="*/ 14928 h 438150"/>
                <a:gd name="connsiteX26" fmla="*/ 286269 w 438150"/>
                <a:gd name="connsiteY26" fmla="*/ 200304 h 438150"/>
                <a:gd name="connsiteX27" fmla="*/ 95769 w 438150"/>
                <a:gd name="connsiteY27" fmla="*/ 438429 h 438150"/>
                <a:gd name="connsiteX28" fmla="*/ 95769 w 438150"/>
                <a:gd name="connsiteY28" fmla="*/ 390804 h 438150"/>
                <a:gd name="connsiteX29" fmla="*/ 86244 w 438150"/>
                <a:gd name="connsiteY29" fmla="*/ 381279 h 438150"/>
                <a:gd name="connsiteX30" fmla="*/ 48144 w 438150"/>
                <a:gd name="connsiteY30" fmla="*/ 381279 h 438150"/>
                <a:gd name="connsiteX31" fmla="*/ 38619 w 438150"/>
                <a:gd name="connsiteY31" fmla="*/ 390804 h 438150"/>
                <a:gd name="connsiteX32" fmla="*/ 38619 w 438150"/>
                <a:gd name="connsiteY32" fmla="*/ 438429 h 438150"/>
                <a:gd name="connsiteX33" fmla="*/ 519 w 438150"/>
                <a:gd name="connsiteY33" fmla="*/ 209829 h 438150"/>
                <a:gd name="connsiteX34" fmla="*/ 76719 w 438150"/>
                <a:gd name="connsiteY34" fmla="*/ 209829 h 438150"/>
                <a:gd name="connsiteX35" fmla="*/ 229119 w 438150"/>
                <a:gd name="connsiteY35" fmla="*/ 95529 h 438150"/>
                <a:gd name="connsiteX36" fmla="*/ 286269 w 438150"/>
                <a:gd name="connsiteY36" fmla="*/ 95529 h 438150"/>
                <a:gd name="connsiteX37" fmla="*/ 191019 w 438150"/>
                <a:gd name="connsiteY37" fmla="*/ 133629 h 438150"/>
                <a:gd name="connsiteX38" fmla="*/ 286269 w 438150"/>
                <a:gd name="connsiteY38" fmla="*/ 133629 h 438150"/>
                <a:gd name="connsiteX39" fmla="*/ 519 w 438150"/>
                <a:gd name="connsiteY39" fmla="*/ 247929 h 438150"/>
                <a:gd name="connsiteX40" fmla="*/ 38619 w 438150"/>
                <a:gd name="connsiteY40" fmla="*/ 247929 h 438150"/>
                <a:gd name="connsiteX41" fmla="*/ 152919 w 438150"/>
                <a:gd name="connsiteY41" fmla="*/ 59544 h 438150"/>
                <a:gd name="connsiteX42" fmla="*/ 152919 w 438150"/>
                <a:gd name="connsiteY42" fmla="*/ 279 h 438150"/>
                <a:gd name="connsiteX43" fmla="*/ 133869 w 438150"/>
                <a:gd name="connsiteY43" fmla="*/ 438429 h 438150"/>
                <a:gd name="connsiteX44" fmla="*/ 229119 w 438150"/>
                <a:gd name="connsiteY44" fmla="*/ 43842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38150" h="438150">
                  <a:moveTo>
                    <a:pt x="267219" y="286048"/>
                  </a:moveTo>
                  <a:lnTo>
                    <a:pt x="438669" y="286048"/>
                  </a:lnTo>
                  <a:lnTo>
                    <a:pt x="438669" y="438429"/>
                  </a:lnTo>
                  <a:lnTo>
                    <a:pt x="267219" y="438429"/>
                  </a:lnTo>
                  <a:close/>
                  <a:moveTo>
                    <a:pt x="329132" y="363429"/>
                  </a:moveTo>
                  <a:cubicBezTo>
                    <a:pt x="329132" y="376580"/>
                    <a:pt x="339793" y="387242"/>
                    <a:pt x="352944" y="387242"/>
                  </a:cubicBezTo>
                  <a:cubicBezTo>
                    <a:pt x="366095" y="387242"/>
                    <a:pt x="376757" y="376580"/>
                    <a:pt x="376757" y="363429"/>
                  </a:cubicBezTo>
                  <a:cubicBezTo>
                    <a:pt x="376757" y="350278"/>
                    <a:pt x="366095" y="339617"/>
                    <a:pt x="352944" y="339617"/>
                  </a:cubicBezTo>
                  <a:cubicBezTo>
                    <a:pt x="339793" y="339617"/>
                    <a:pt x="329132" y="350278"/>
                    <a:pt x="329132" y="363429"/>
                  </a:cubicBezTo>
                  <a:close/>
                  <a:moveTo>
                    <a:pt x="400569" y="257454"/>
                  </a:moveTo>
                  <a:cubicBezTo>
                    <a:pt x="400569" y="231152"/>
                    <a:pt x="379246" y="209829"/>
                    <a:pt x="352944" y="209829"/>
                  </a:cubicBezTo>
                  <a:cubicBezTo>
                    <a:pt x="326642" y="209829"/>
                    <a:pt x="305319" y="231152"/>
                    <a:pt x="305319" y="257454"/>
                  </a:cubicBezTo>
                  <a:lnTo>
                    <a:pt x="305319" y="286029"/>
                  </a:lnTo>
                  <a:lnTo>
                    <a:pt x="400569" y="286029"/>
                  </a:lnTo>
                  <a:close/>
                  <a:moveTo>
                    <a:pt x="133869" y="438429"/>
                  </a:moveTo>
                  <a:lnTo>
                    <a:pt x="519" y="438429"/>
                  </a:lnTo>
                  <a:lnTo>
                    <a:pt x="519" y="171729"/>
                  </a:lnTo>
                  <a:cubicBezTo>
                    <a:pt x="519" y="161208"/>
                    <a:pt x="9048" y="152679"/>
                    <a:pt x="19569" y="152679"/>
                  </a:cubicBezTo>
                  <a:lnTo>
                    <a:pt x="114819" y="152679"/>
                  </a:lnTo>
                  <a:cubicBezTo>
                    <a:pt x="125340" y="152679"/>
                    <a:pt x="133869" y="161208"/>
                    <a:pt x="133869" y="171729"/>
                  </a:cubicBezTo>
                  <a:close/>
                  <a:moveTo>
                    <a:pt x="114819" y="152679"/>
                  </a:moveTo>
                  <a:lnTo>
                    <a:pt x="114819" y="82670"/>
                  </a:lnTo>
                  <a:cubicBezTo>
                    <a:pt x="114829" y="78892"/>
                    <a:pt x="117071" y="75476"/>
                    <a:pt x="120534" y="73964"/>
                  </a:cubicBezTo>
                  <a:lnTo>
                    <a:pt x="272934" y="6223"/>
                  </a:lnTo>
                  <a:cubicBezTo>
                    <a:pt x="275874" y="4940"/>
                    <a:pt x="279264" y="5222"/>
                    <a:pt x="281951" y="6977"/>
                  </a:cubicBezTo>
                  <a:cubicBezTo>
                    <a:pt x="284638" y="8731"/>
                    <a:pt x="286261" y="11719"/>
                    <a:pt x="286269" y="14928"/>
                  </a:cubicBezTo>
                  <a:lnTo>
                    <a:pt x="286269" y="200304"/>
                  </a:lnTo>
                  <a:moveTo>
                    <a:pt x="95769" y="438429"/>
                  </a:moveTo>
                  <a:lnTo>
                    <a:pt x="95769" y="390804"/>
                  </a:lnTo>
                  <a:cubicBezTo>
                    <a:pt x="95769" y="385543"/>
                    <a:pt x="91505" y="381279"/>
                    <a:pt x="86244" y="381279"/>
                  </a:cubicBezTo>
                  <a:lnTo>
                    <a:pt x="48144" y="381279"/>
                  </a:lnTo>
                  <a:cubicBezTo>
                    <a:pt x="42883" y="381279"/>
                    <a:pt x="38619" y="385543"/>
                    <a:pt x="38619" y="390804"/>
                  </a:cubicBezTo>
                  <a:lnTo>
                    <a:pt x="38619" y="438429"/>
                  </a:lnTo>
                  <a:moveTo>
                    <a:pt x="519" y="209829"/>
                  </a:moveTo>
                  <a:lnTo>
                    <a:pt x="76719" y="209829"/>
                  </a:lnTo>
                  <a:moveTo>
                    <a:pt x="229119" y="95529"/>
                  </a:moveTo>
                  <a:lnTo>
                    <a:pt x="286269" y="95529"/>
                  </a:lnTo>
                  <a:moveTo>
                    <a:pt x="191019" y="133629"/>
                  </a:moveTo>
                  <a:lnTo>
                    <a:pt x="286269" y="133629"/>
                  </a:lnTo>
                  <a:moveTo>
                    <a:pt x="519" y="247929"/>
                  </a:moveTo>
                  <a:lnTo>
                    <a:pt x="38619" y="247929"/>
                  </a:lnTo>
                  <a:moveTo>
                    <a:pt x="152919" y="59544"/>
                  </a:moveTo>
                  <a:lnTo>
                    <a:pt x="152919" y="279"/>
                  </a:lnTo>
                  <a:moveTo>
                    <a:pt x="133869" y="438429"/>
                  </a:moveTo>
                  <a:lnTo>
                    <a:pt x="229119" y="438429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90" name="Forma libre: forma 44">
              <a:extLst>
                <a:ext uri="{FF2B5EF4-FFF2-40B4-BE49-F238E27FC236}">
                  <a16:creationId xmlns:a16="http://schemas.microsoft.com/office/drawing/2014/main" id="{E2DA044D-7DF8-FA66-69F1-8734299A0533}"/>
                </a:ext>
              </a:extLst>
            </p:cNvPr>
            <p:cNvSpPr/>
            <p:nvPr/>
          </p:nvSpPr>
          <p:spPr>
            <a:xfrm>
              <a:off x="4507501" y="4011216"/>
              <a:ext cx="319566" cy="321466"/>
            </a:xfrm>
            <a:custGeom>
              <a:avLst/>
              <a:gdLst>
                <a:gd name="connsiteX0" fmla="*/ 232822 w 319566"/>
                <a:gd name="connsiteY0" fmla="*/ 160918 h 321466"/>
                <a:gd name="connsiteX1" fmla="*/ 231183 w 319566"/>
                <a:gd name="connsiteY1" fmla="*/ 120467 h 321466"/>
                <a:gd name="connsiteX2" fmla="*/ 271541 w 319566"/>
                <a:gd name="connsiteY2" fmla="*/ 117284 h 321466"/>
                <a:gd name="connsiteX3" fmla="*/ 273970 w 319566"/>
                <a:gd name="connsiteY3" fmla="*/ 119713 h 321466"/>
                <a:gd name="connsiteX4" fmla="*/ 280671 w 319566"/>
                <a:gd name="connsiteY4" fmla="*/ 129842 h 321466"/>
                <a:gd name="connsiteX5" fmla="*/ 286057 w 319566"/>
                <a:gd name="connsiteY5" fmla="*/ 134429 h 321466"/>
                <a:gd name="connsiteX6" fmla="*/ 292829 w 319566"/>
                <a:gd name="connsiteY6" fmla="*/ 132486 h 321466"/>
                <a:gd name="connsiteX7" fmla="*/ 315575 w 319566"/>
                <a:gd name="connsiteY7" fmla="*/ 109626 h 321466"/>
                <a:gd name="connsiteX8" fmla="*/ 319773 w 319566"/>
                <a:gd name="connsiteY8" fmla="*/ 99177 h 321466"/>
                <a:gd name="connsiteX9" fmla="*/ 315346 w 319566"/>
                <a:gd name="connsiteY9" fmla="*/ 88823 h 321466"/>
                <a:gd name="connsiteX10" fmla="*/ 315346 w 319566"/>
                <a:gd name="connsiteY10" fmla="*/ 88823 h 321466"/>
                <a:gd name="connsiteX11" fmla="*/ 291401 w 319566"/>
                <a:gd name="connsiteY11" fmla="*/ 65034 h 321466"/>
                <a:gd name="connsiteX12" fmla="*/ 304516 w 319566"/>
                <a:gd name="connsiteY12" fmla="*/ 57548 h 321466"/>
                <a:gd name="connsiteX13" fmla="*/ 304175 w 319566"/>
                <a:gd name="connsiteY13" fmla="*/ 15826 h 321466"/>
                <a:gd name="connsiteX14" fmla="*/ 262454 w 319566"/>
                <a:gd name="connsiteY14" fmla="*/ 15485 h 321466"/>
                <a:gd name="connsiteX15" fmla="*/ 254982 w 319566"/>
                <a:gd name="connsiteY15" fmla="*/ 28601 h 321466"/>
                <a:gd name="connsiteX16" fmla="*/ 231136 w 319566"/>
                <a:gd name="connsiteY16" fmla="*/ 4755 h 321466"/>
                <a:gd name="connsiteX17" fmla="*/ 210333 w 319566"/>
                <a:gd name="connsiteY17" fmla="*/ 4512 h 321466"/>
                <a:gd name="connsiteX18" fmla="*/ 210333 w 319566"/>
                <a:gd name="connsiteY18" fmla="*/ 4512 h 321466"/>
                <a:gd name="connsiteX19" fmla="*/ 189159 w 319566"/>
                <a:gd name="connsiteY19" fmla="*/ 25687 h 321466"/>
                <a:gd name="connsiteX20" fmla="*/ 187102 w 319566"/>
                <a:gd name="connsiteY20" fmla="*/ 31602 h 321466"/>
                <a:gd name="connsiteX21" fmla="*/ 190416 w 319566"/>
                <a:gd name="connsiteY21" fmla="*/ 37045 h 321466"/>
                <a:gd name="connsiteX22" fmla="*/ 204408 w 319566"/>
                <a:gd name="connsiteY22" fmla="*/ 63082 h 321466"/>
                <a:gd name="connsiteX23" fmla="*/ 188490 w 319566"/>
                <a:gd name="connsiteY23" fmla="*/ 87988 h 321466"/>
                <a:gd name="connsiteX24" fmla="*/ 158984 w 319566"/>
                <a:gd name="connsiteY24" fmla="*/ 86223 h 321466"/>
                <a:gd name="connsiteX25" fmla="*/ 153840 w 319566"/>
                <a:gd name="connsiteY25" fmla="*/ 82051 h 321466"/>
                <a:gd name="connsiteX26" fmla="*/ 150197 w 319566"/>
                <a:gd name="connsiteY26" fmla="*/ 77422 h 321466"/>
                <a:gd name="connsiteX27" fmla="*/ 144754 w 319566"/>
                <a:gd name="connsiteY27" fmla="*/ 74093 h 321466"/>
                <a:gd name="connsiteX28" fmla="*/ 138824 w 319566"/>
                <a:gd name="connsiteY28" fmla="*/ 76150 h 321466"/>
                <a:gd name="connsiteX29" fmla="*/ 117579 w 319566"/>
                <a:gd name="connsiteY29" fmla="*/ 97267 h 321466"/>
                <a:gd name="connsiteX30" fmla="*/ 117779 w 319566"/>
                <a:gd name="connsiteY30" fmla="*/ 118098 h 321466"/>
                <a:gd name="connsiteX31" fmla="*/ 201904 w 319566"/>
                <a:gd name="connsiteY31" fmla="*/ 202223 h 321466"/>
                <a:gd name="connsiteX32" fmla="*/ 222735 w 319566"/>
                <a:gd name="connsiteY32" fmla="*/ 202423 h 321466"/>
                <a:gd name="connsiteX33" fmla="*/ 245481 w 319566"/>
                <a:gd name="connsiteY33" fmla="*/ 179634 h 321466"/>
                <a:gd name="connsiteX34" fmla="*/ 247395 w 319566"/>
                <a:gd name="connsiteY34" fmla="*/ 172962 h 321466"/>
                <a:gd name="connsiteX35" fmla="*/ 242837 w 319566"/>
                <a:gd name="connsiteY35" fmla="*/ 167547 h 321466"/>
                <a:gd name="connsiteX36" fmla="*/ 232822 w 319566"/>
                <a:gd name="connsiteY36" fmla="*/ 160918 h 321466"/>
                <a:gd name="connsiteX37" fmla="*/ 207 w 319566"/>
                <a:gd name="connsiteY37" fmla="*/ 287862 h 321466"/>
                <a:gd name="connsiteX38" fmla="*/ 271670 w 319566"/>
                <a:gd name="connsiteY38" fmla="*/ 252143 h 321466"/>
                <a:gd name="connsiteX39" fmla="*/ 228807 w 319566"/>
                <a:gd name="connsiteY39" fmla="*/ 237856 h 321466"/>
                <a:gd name="connsiteX40" fmla="*/ 167099 w 319566"/>
                <a:gd name="connsiteY40" fmla="*/ 257387 h 321466"/>
                <a:gd name="connsiteX41" fmla="*/ 207 w 319566"/>
                <a:gd name="connsiteY41" fmla="*/ 208395 h 321466"/>
                <a:gd name="connsiteX42" fmla="*/ 43070 w 319566"/>
                <a:gd name="connsiteY42" fmla="*/ 208395 h 321466"/>
                <a:gd name="connsiteX43" fmla="*/ 107363 w 319566"/>
                <a:gd name="connsiteY43" fmla="*/ 236970 h 321466"/>
                <a:gd name="connsiteX44" fmla="*/ 157370 w 319566"/>
                <a:gd name="connsiteY44" fmla="*/ 236970 h 321466"/>
                <a:gd name="connsiteX45" fmla="*/ 157370 w 319566"/>
                <a:gd name="connsiteY45" fmla="*/ 265545 h 321466"/>
                <a:gd name="connsiteX46" fmla="*/ 78788 w 319566"/>
                <a:gd name="connsiteY46" fmla="*/ 265545 h 321466"/>
                <a:gd name="connsiteX47" fmla="*/ 48985 w 319566"/>
                <a:gd name="connsiteY47" fmla="*/ 208695 h 321466"/>
                <a:gd name="connsiteX48" fmla="*/ 207 w 319566"/>
                <a:gd name="connsiteY48" fmla="*/ 257787 h 321466"/>
                <a:gd name="connsiteX49" fmla="*/ 205633 w 319566"/>
                <a:gd name="connsiteY49" fmla="*/ 245200 h 321466"/>
                <a:gd name="connsiteX50" fmla="*/ 223606 w 319566"/>
                <a:gd name="connsiteY50" fmla="*/ 276832 h 321466"/>
                <a:gd name="connsiteX51" fmla="*/ 152197 w 319566"/>
                <a:gd name="connsiteY51" fmla="*/ 265545 h 321466"/>
                <a:gd name="connsiteX52" fmla="*/ 168257 w 319566"/>
                <a:gd name="connsiteY52" fmla="*/ 305893 h 321466"/>
                <a:gd name="connsiteX53" fmla="*/ 108821 w 319566"/>
                <a:gd name="connsiteY53" fmla="*/ 236970 h 321466"/>
                <a:gd name="connsiteX54" fmla="*/ 108821 w 319566"/>
                <a:gd name="connsiteY54" fmla="*/ 265545 h 3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9566" h="321466">
                  <a:moveTo>
                    <a:pt x="232822" y="160918"/>
                  </a:moveTo>
                  <a:cubicBezTo>
                    <a:pt x="221495" y="150065"/>
                    <a:pt x="220771" y="132201"/>
                    <a:pt x="231183" y="120467"/>
                  </a:cubicBezTo>
                  <a:cubicBezTo>
                    <a:pt x="241594" y="108734"/>
                    <a:pt x="259418" y="107328"/>
                    <a:pt x="271541" y="117284"/>
                  </a:cubicBezTo>
                  <a:cubicBezTo>
                    <a:pt x="272400" y="118043"/>
                    <a:pt x="273211" y="118853"/>
                    <a:pt x="273970" y="119713"/>
                  </a:cubicBezTo>
                  <a:cubicBezTo>
                    <a:pt x="276863" y="122603"/>
                    <a:pt x="279143" y="126049"/>
                    <a:pt x="280671" y="129842"/>
                  </a:cubicBezTo>
                  <a:cubicBezTo>
                    <a:pt x="281594" y="132170"/>
                    <a:pt x="283612" y="133889"/>
                    <a:pt x="286057" y="134429"/>
                  </a:cubicBezTo>
                  <a:cubicBezTo>
                    <a:pt x="288498" y="134985"/>
                    <a:pt x="291055" y="134252"/>
                    <a:pt x="292829" y="132486"/>
                  </a:cubicBezTo>
                  <a:lnTo>
                    <a:pt x="315575" y="109626"/>
                  </a:lnTo>
                  <a:cubicBezTo>
                    <a:pt x="318306" y="106838"/>
                    <a:pt x="319816" y="103079"/>
                    <a:pt x="319773" y="99177"/>
                  </a:cubicBezTo>
                  <a:cubicBezTo>
                    <a:pt x="319730" y="95275"/>
                    <a:pt x="318137" y="91550"/>
                    <a:pt x="315346" y="88823"/>
                  </a:cubicBezTo>
                  <a:lnTo>
                    <a:pt x="315346" y="88823"/>
                  </a:lnTo>
                  <a:lnTo>
                    <a:pt x="291401" y="65034"/>
                  </a:lnTo>
                  <a:cubicBezTo>
                    <a:pt x="296367" y="63766"/>
                    <a:pt x="300899" y="61179"/>
                    <a:pt x="304516" y="57548"/>
                  </a:cubicBezTo>
                  <a:cubicBezTo>
                    <a:pt x="315810" y="45879"/>
                    <a:pt x="315659" y="27309"/>
                    <a:pt x="304175" y="15826"/>
                  </a:cubicBezTo>
                  <a:cubicBezTo>
                    <a:pt x="292693" y="4343"/>
                    <a:pt x="274123" y="4191"/>
                    <a:pt x="262454" y="15485"/>
                  </a:cubicBezTo>
                  <a:cubicBezTo>
                    <a:pt x="258825" y="19102"/>
                    <a:pt x="256243" y="23635"/>
                    <a:pt x="254982" y="28601"/>
                  </a:cubicBezTo>
                  <a:lnTo>
                    <a:pt x="231136" y="4755"/>
                  </a:lnTo>
                  <a:cubicBezTo>
                    <a:pt x="225457" y="-1053"/>
                    <a:pt x="216146" y="-1162"/>
                    <a:pt x="210333" y="4512"/>
                  </a:cubicBezTo>
                  <a:lnTo>
                    <a:pt x="210333" y="4512"/>
                  </a:lnTo>
                  <a:lnTo>
                    <a:pt x="189159" y="25687"/>
                  </a:lnTo>
                  <a:cubicBezTo>
                    <a:pt x="187614" y="27246"/>
                    <a:pt x="186858" y="29420"/>
                    <a:pt x="187102" y="31602"/>
                  </a:cubicBezTo>
                  <a:cubicBezTo>
                    <a:pt x="187350" y="33816"/>
                    <a:pt x="188563" y="35808"/>
                    <a:pt x="190416" y="37045"/>
                  </a:cubicBezTo>
                  <a:cubicBezTo>
                    <a:pt x="199455" y="42547"/>
                    <a:pt x="204808" y="52509"/>
                    <a:pt x="204408" y="63082"/>
                  </a:cubicBezTo>
                  <a:cubicBezTo>
                    <a:pt x="204009" y="73655"/>
                    <a:pt x="197917" y="83184"/>
                    <a:pt x="188490" y="87988"/>
                  </a:cubicBezTo>
                  <a:cubicBezTo>
                    <a:pt x="179062" y="92790"/>
                    <a:pt x="167773" y="92115"/>
                    <a:pt x="158984" y="86223"/>
                  </a:cubicBezTo>
                  <a:cubicBezTo>
                    <a:pt x="157112" y="85038"/>
                    <a:pt x="155386" y="83638"/>
                    <a:pt x="153840" y="82051"/>
                  </a:cubicBezTo>
                  <a:cubicBezTo>
                    <a:pt x="152473" y="80634"/>
                    <a:pt x="151253" y="79084"/>
                    <a:pt x="150197" y="77422"/>
                  </a:cubicBezTo>
                  <a:cubicBezTo>
                    <a:pt x="148950" y="75576"/>
                    <a:pt x="146964" y="74361"/>
                    <a:pt x="144754" y="74093"/>
                  </a:cubicBezTo>
                  <a:cubicBezTo>
                    <a:pt x="142568" y="73849"/>
                    <a:pt x="140389" y="74604"/>
                    <a:pt x="138824" y="76150"/>
                  </a:cubicBezTo>
                  <a:lnTo>
                    <a:pt x="117579" y="97267"/>
                  </a:lnTo>
                  <a:cubicBezTo>
                    <a:pt x="111882" y="103074"/>
                    <a:pt x="111971" y="112401"/>
                    <a:pt x="117779" y="118098"/>
                  </a:cubicBezTo>
                  <a:lnTo>
                    <a:pt x="201904" y="202223"/>
                  </a:lnTo>
                  <a:cubicBezTo>
                    <a:pt x="207604" y="208023"/>
                    <a:pt x="216924" y="208112"/>
                    <a:pt x="222735" y="202423"/>
                  </a:cubicBezTo>
                  <a:lnTo>
                    <a:pt x="245481" y="179634"/>
                  </a:lnTo>
                  <a:cubicBezTo>
                    <a:pt x="247212" y="177881"/>
                    <a:pt x="247933" y="175367"/>
                    <a:pt x="247395" y="172962"/>
                  </a:cubicBezTo>
                  <a:cubicBezTo>
                    <a:pt x="246856" y="170519"/>
                    <a:pt x="245153" y="168496"/>
                    <a:pt x="242837" y="167547"/>
                  </a:cubicBezTo>
                  <a:cubicBezTo>
                    <a:pt x="239084" y="166039"/>
                    <a:pt x="235676" y="163784"/>
                    <a:pt x="232822" y="160918"/>
                  </a:cubicBezTo>
                  <a:close/>
                  <a:moveTo>
                    <a:pt x="207" y="287862"/>
                  </a:moveTo>
                  <a:cubicBezTo>
                    <a:pt x="150226" y="337868"/>
                    <a:pt x="100220" y="337868"/>
                    <a:pt x="271670" y="252143"/>
                  </a:cubicBezTo>
                  <a:cubicBezTo>
                    <a:pt x="261794" y="238860"/>
                    <a:pt x="244677" y="233154"/>
                    <a:pt x="228807" y="237856"/>
                  </a:cubicBezTo>
                  <a:lnTo>
                    <a:pt x="167099" y="257387"/>
                  </a:lnTo>
                  <a:moveTo>
                    <a:pt x="207" y="208395"/>
                  </a:moveTo>
                  <a:lnTo>
                    <a:pt x="43070" y="208395"/>
                  </a:lnTo>
                  <a:cubicBezTo>
                    <a:pt x="76688" y="208395"/>
                    <a:pt x="100220" y="236970"/>
                    <a:pt x="107363" y="236970"/>
                  </a:cubicBezTo>
                  <a:lnTo>
                    <a:pt x="157370" y="236970"/>
                  </a:lnTo>
                  <a:cubicBezTo>
                    <a:pt x="171657" y="236970"/>
                    <a:pt x="171657" y="265545"/>
                    <a:pt x="157370" y="265545"/>
                  </a:cubicBezTo>
                  <a:lnTo>
                    <a:pt x="78788" y="265545"/>
                  </a:lnTo>
                  <a:moveTo>
                    <a:pt x="48985" y="208695"/>
                  </a:moveTo>
                  <a:cubicBezTo>
                    <a:pt x="48985" y="208695"/>
                    <a:pt x="64229" y="257787"/>
                    <a:pt x="207" y="257787"/>
                  </a:cubicBezTo>
                  <a:moveTo>
                    <a:pt x="205633" y="245200"/>
                  </a:moveTo>
                  <a:lnTo>
                    <a:pt x="223606" y="276832"/>
                  </a:lnTo>
                  <a:moveTo>
                    <a:pt x="152197" y="265545"/>
                  </a:moveTo>
                  <a:lnTo>
                    <a:pt x="168257" y="305893"/>
                  </a:lnTo>
                  <a:moveTo>
                    <a:pt x="108821" y="236970"/>
                  </a:moveTo>
                  <a:cubicBezTo>
                    <a:pt x="106049" y="246293"/>
                    <a:pt x="106049" y="256222"/>
                    <a:pt x="108821" y="265545"/>
                  </a:cubicBez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91" name="Forma libre: forma 45">
              <a:extLst>
                <a:ext uri="{FF2B5EF4-FFF2-40B4-BE49-F238E27FC236}">
                  <a16:creationId xmlns:a16="http://schemas.microsoft.com/office/drawing/2014/main" id="{0B6947B0-513F-C8E5-CB48-ED1904A38344}"/>
                </a:ext>
              </a:extLst>
            </p:cNvPr>
            <p:cNvSpPr/>
            <p:nvPr/>
          </p:nvSpPr>
          <p:spPr>
            <a:xfrm>
              <a:off x="4531518" y="4809441"/>
              <a:ext cx="271462" cy="325228"/>
            </a:xfrm>
            <a:custGeom>
              <a:avLst/>
              <a:gdLst>
                <a:gd name="connsiteX0" fmla="*/ 189631 w 271462"/>
                <a:gd name="connsiteY0" fmla="*/ 228742 h 325228"/>
                <a:gd name="connsiteX1" fmla="*/ 135938 w 271462"/>
                <a:gd name="connsiteY1" fmla="*/ 325640 h 325228"/>
                <a:gd name="connsiteX2" fmla="*/ 90033 w 271462"/>
                <a:gd name="connsiteY2" fmla="*/ 195480 h 325228"/>
                <a:gd name="connsiteX3" fmla="*/ 135938 w 271462"/>
                <a:gd name="connsiteY3" fmla="*/ 275633 h 325228"/>
                <a:gd name="connsiteX4" fmla="*/ 207 w 271462"/>
                <a:gd name="connsiteY4" fmla="*/ 179193 h 325228"/>
                <a:gd name="connsiteX5" fmla="*/ 46641 w 271462"/>
                <a:gd name="connsiteY5" fmla="*/ 225627 h 325228"/>
                <a:gd name="connsiteX6" fmla="*/ 93076 w 271462"/>
                <a:gd name="connsiteY6" fmla="*/ 179193 h 325228"/>
                <a:gd name="connsiteX7" fmla="*/ 46641 w 271462"/>
                <a:gd name="connsiteY7" fmla="*/ 132758 h 325228"/>
                <a:gd name="connsiteX8" fmla="*/ 207 w 271462"/>
                <a:gd name="connsiteY8" fmla="*/ 179193 h 325228"/>
                <a:gd name="connsiteX9" fmla="*/ 185945 w 271462"/>
                <a:gd name="connsiteY9" fmla="*/ 211340 h 325228"/>
                <a:gd name="connsiteX10" fmla="*/ 228807 w 271462"/>
                <a:gd name="connsiteY10" fmla="*/ 254202 h 325228"/>
                <a:gd name="connsiteX11" fmla="*/ 271670 w 271462"/>
                <a:gd name="connsiteY11" fmla="*/ 211340 h 325228"/>
                <a:gd name="connsiteX12" fmla="*/ 228807 w 271462"/>
                <a:gd name="connsiteY12" fmla="*/ 168477 h 325228"/>
                <a:gd name="connsiteX13" fmla="*/ 185945 w 271462"/>
                <a:gd name="connsiteY13" fmla="*/ 211340 h 325228"/>
                <a:gd name="connsiteX14" fmla="*/ 93076 w 271462"/>
                <a:gd name="connsiteY14" fmla="*/ 28188 h 325228"/>
                <a:gd name="connsiteX15" fmla="*/ 93076 w 271462"/>
                <a:gd name="connsiteY15" fmla="*/ 104183 h 325228"/>
                <a:gd name="connsiteX16" fmla="*/ 100220 w 271462"/>
                <a:gd name="connsiteY16" fmla="*/ 111327 h 325228"/>
                <a:gd name="connsiteX17" fmla="*/ 171657 w 271462"/>
                <a:gd name="connsiteY17" fmla="*/ 111327 h 325228"/>
                <a:gd name="connsiteX18" fmla="*/ 178801 w 271462"/>
                <a:gd name="connsiteY18" fmla="*/ 104183 h 325228"/>
                <a:gd name="connsiteX19" fmla="*/ 178801 w 271462"/>
                <a:gd name="connsiteY19" fmla="*/ 28188 h 325228"/>
                <a:gd name="connsiteX20" fmla="*/ 57357 w 271462"/>
                <a:gd name="connsiteY20" fmla="*/ 54177 h 325228"/>
                <a:gd name="connsiteX21" fmla="*/ 127537 w 271462"/>
                <a:gd name="connsiteY21" fmla="*/ 3142 h 325228"/>
                <a:gd name="connsiteX22" fmla="*/ 144339 w 271462"/>
                <a:gd name="connsiteY22" fmla="*/ 3142 h 325228"/>
                <a:gd name="connsiteX23" fmla="*/ 214520 w 271462"/>
                <a:gd name="connsiteY23" fmla="*/ 54177 h 325228"/>
                <a:gd name="connsiteX24" fmla="*/ 135938 w 271462"/>
                <a:gd name="connsiteY24" fmla="*/ 75608 h 325228"/>
                <a:gd name="connsiteX25" fmla="*/ 135938 w 271462"/>
                <a:gd name="connsiteY25" fmla="*/ 325640 h 32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1462" h="325228">
                  <a:moveTo>
                    <a:pt x="189631" y="228742"/>
                  </a:moveTo>
                  <a:cubicBezTo>
                    <a:pt x="156217" y="249617"/>
                    <a:pt x="135923" y="286241"/>
                    <a:pt x="135938" y="325640"/>
                  </a:cubicBezTo>
                  <a:moveTo>
                    <a:pt x="90033" y="195480"/>
                  </a:moveTo>
                  <a:cubicBezTo>
                    <a:pt x="118478" y="212154"/>
                    <a:pt x="135951" y="242661"/>
                    <a:pt x="135938" y="275633"/>
                  </a:cubicBezTo>
                  <a:moveTo>
                    <a:pt x="207" y="179193"/>
                  </a:moveTo>
                  <a:cubicBezTo>
                    <a:pt x="207" y="204838"/>
                    <a:pt x="20996" y="225627"/>
                    <a:pt x="46641" y="225627"/>
                  </a:cubicBezTo>
                  <a:cubicBezTo>
                    <a:pt x="72286" y="225627"/>
                    <a:pt x="93076" y="204838"/>
                    <a:pt x="93076" y="179193"/>
                  </a:cubicBezTo>
                  <a:cubicBezTo>
                    <a:pt x="93076" y="153548"/>
                    <a:pt x="72286" y="132758"/>
                    <a:pt x="46641" y="132758"/>
                  </a:cubicBezTo>
                  <a:cubicBezTo>
                    <a:pt x="20996" y="132758"/>
                    <a:pt x="207" y="153548"/>
                    <a:pt x="207" y="179193"/>
                  </a:cubicBezTo>
                  <a:close/>
                  <a:moveTo>
                    <a:pt x="185945" y="211340"/>
                  </a:moveTo>
                  <a:cubicBezTo>
                    <a:pt x="185945" y="235012"/>
                    <a:pt x="205135" y="254202"/>
                    <a:pt x="228807" y="254202"/>
                  </a:cubicBezTo>
                  <a:cubicBezTo>
                    <a:pt x="252479" y="254202"/>
                    <a:pt x="271670" y="235012"/>
                    <a:pt x="271670" y="211340"/>
                  </a:cubicBezTo>
                  <a:cubicBezTo>
                    <a:pt x="271670" y="187667"/>
                    <a:pt x="252479" y="168477"/>
                    <a:pt x="228807" y="168477"/>
                  </a:cubicBezTo>
                  <a:cubicBezTo>
                    <a:pt x="205135" y="168477"/>
                    <a:pt x="185945" y="187667"/>
                    <a:pt x="185945" y="211340"/>
                  </a:cubicBezTo>
                  <a:close/>
                  <a:moveTo>
                    <a:pt x="93076" y="28188"/>
                  </a:moveTo>
                  <a:lnTo>
                    <a:pt x="93076" y="104183"/>
                  </a:lnTo>
                  <a:cubicBezTo>
                    <a:pt x="93076" y="108129"/>
                    <a:pt x="96274" y="111327"/>
                    <a:pt x="100220" y="111327"/>
                  </a:cubicBezTo>
                  <a:lnTo>
                    <a:pt x="171657" y="111327"/>
                  </a:lnTo>
                  <a:cubicBezTo>
                    <a:pt x="175602" y="111327"/>
                    <a:pt x="178801" y="108129"/>
                    <a:pt x="178801" y="104183"/>
                  </a:cubicBezTo>
                  <a:lnTo>
                    <a:pt x="178801" y="28188"/>
                  </a:lnTo>
                  <a:moveTo>
                    <a:pt x="57357" y="54177"/>
                  </a:moveTo>
                  <a:lnTo>
                    <a:pt x="127537" y="3142"/>
                  </a:lnTo>
                  <a:cubicBezTo>
                    <a:pt x="132546" y="-499"/>
                    <a:pt x="139330" y="-499"/>
                    <a:pt x="144339" y="3142"/>
                  </a:cubicBezTo>
                  <a:lnTo>
                    <a:pt x="214520" y="54177"/>
                  </a:lnTo>
                  <a:moveTo>
                    <a:pt x="135938" y="75608"/>
                  </a:moveTo>
                  <a:lnTo>
                    <a:pt x="135938" y="325640"/>
                  </a:lnTo>
                </a:path>
              </a:pathLst>
            </a:custGeom>
            <a:noFill/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</p:grpSp>
    </p:spTree>
    <p:extLst>
      <p:ext uri="{BB962C8B-B14F-4D97-AF65-F5344CB8AC3E}">
        <p14:creationId xmlns:p14="http://schemas.microsoft.com/office/powerpoint/2010/main" val="61509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F78CA-1847-95F6-5990-503BABB62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3D7234-FF57-E27D-F4B1-E76609F1115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45619" y="416449"/>
            <a:ext cx="7051030" cy="527064"/>
          </a:xfrm>
        </p:spPr>
        <p:txBody>
          <a:bodyPr/>
          <a:lstStyle/>
          <a:p>
            <a:r>
              <a:rPr lang="en-US" sz="2200" err="1"/>
              <a:t>Mejoras</a:t>
            </a:r>
            <a:r>
              <a:rPr lang="en-US" sz="2200"/>
              <a:t> </a:t>
            </a:r>
            <a:r>
              <a:rPr lang="en-US" sz="2200" err="1"/>
              <a:t>obtenidas</a:t>
            </a:r>
            <a:r>
              <a:rPr lang="en-US" sz="2200"/>
              <a:t> con </a:t>
            </a:r>
            <a:r>
              <a:rPr lang="en-US" sz="2200" err="1"/>
              <a:t>el</a:t>
            </a:r>
            <a:r>
              <a:rPr lang="en-US" sz="2200"/>
              <a:t> RAG</a:t>
            </a:r>
            <a:endParaRPr lang="en-US" err="1"/>
          </a:p>
          <a:p>
            <a:endParaRPr lang="en-US" sz="2200"/>
          </a:p>
          <a:p>
            <a:endParaRPr lang="en-US" sz="2200"/>
          </a:p>
          <a:p>
            <a:endParaRPr lang="en-US"/>
          </a:p>
        </p:txBody>
      </p:sp>
      <p:cxnSp>
        <p:nvCxnSpPr>
          <p:cNvPr id="8" name="Google Shape;222;p45">
            <a:extLst>
              <a:ext uri="{FF2B5EF4-FFF2-40B4-BE49-F238E27FC236}">
                <a16:creationId xmlns:a16="http://schemas.microsoft.com/office/drawing/2014/main" id="{B865E5B0-59A3-2B19-8AE0-18A6A0DCB39A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Subtitle 9">
            <a:extLst>
              <a:ext uri="{FF2B5EF4-FFF2-40B4-BE49-F238E27FC236}">
                <a16:creationId xmlns:a16="http://schemas.microsoft.com/office/drawing/2014/main" id="{69A02484-4515-2B9C-6671-266876041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768" y="1083531"/>
            <a:ext cx="8233688" cy="1485131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en-US" sz="1200"/>
          </a:p>
          <a:p>
            <a:pPr algn="l"/>
            <a:endParaRPr lang="en-US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BFFFB17-1A11-D06C-4D5E-8784344A55D6}"/>
              </a:ext>
            </a:extLst>
          </p:cNvPr>
          <p:cNvSpPr txBox="1">
            <a:spLocks/>
          </p:cNvSpPr>
          <p:nvPr/>
        </p:nvSpPr>
        <p:spPr>
          <a:xfrm>
            <a:off x="748000" y="947466"/>
            <a:ext cx="7648560" cy="44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latin typeface="Montserrat"/>
                <a:cs typeface="Arial"/>
              </a:rPr>
              <a:t>Este </a:t>
            </a:r>
            <a:r>
              <a:rPr lang="en-US" sz="1200" err="1">
                <a:solidFill>
                  <a:srgbClr val="FFFFFF"/>
                </a:solidFill>
                <a:latin typeface="Montserrat"/>
                <a:cs typeface="Arial"/>
              </a:rPr>
              <a:t>Agente</a:t>
            </a:r>
            <a:r>
              <a:rPr lang="en-US" sz="1200">
                <a:solidFill>
                  <a:srgbClr val="FFFFFF"/>
                </a:solidFill>
                <a:latin typeface="Montserrat"/>
                <a:cs typeface="Arial"/>
              </a:rPr>
              <a:t> </a:t>
            </a:r>
            <a:r>
              <a:rPr lang="en-US" sz="1200" err="1">
                <a:solidFill>
                  <a:srgbClr val="FFFFFF"/>
                </a:solidFill>
                <a:latin typeface="Montserrat"/>
                <a:cs typeface="Arial"/>
              </a:rPr>
              <a:t>demuestra</a:t>
            </a:r>
            <a:r>
              <a:rPr lang="en-US" sz="12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200" err="1">
                <a:solidFill>
                  <a:srgbClr val="FFFFFF"/>
                </a:solidFill>
                <a:latin typeface="Montserrat"/>
                <a:cs typeface="Arial"/>
              </a:rPr>
              <a:t>cómo</a:t>
            </a:r>
            <a:r>
              <a:rPr lang="en-US" sz="1200">
                <a:solidFill>
                  <a:srgbClr val="FFFFFF"/>
                </a:solidFill>
                <a:latin typeface="Montserrat"/>
                <a:cs typeface="Arial"/>
              </a:rPr>
              <a:t> la </a:t>
            </a:r>
            <a:r>
              <a:rPr lang="en-US" sz="1200" err="1">
                <a:solidFill>
                  <a:srgbClr val="FFFFFF"/>
                </a:solidFill>
                <a:latin typeface="Montserrat"/>
                <a:cs typeface="Arial"/>
              </a:rPr>
              <a:t>técnica</a:t>
            </a:r>
            <a:r>
              <a:rPr lang="en-US" sz="1200">
                <a:solidFill>
                  <a:srgbClr val="FFFFFF"/>
                </a:solidFill>
                <a:latin typeface="Montserrat"/>
                <a:cs typeface="Arial"/>
              </a:rPr>
              <a:t> RAG </a:t>
            </a:r>
            <a:r>
              <a:rPr lang="en-US" sz="1200" err="1">
                <a:solidFill>
                  <a:srgbClr val="FFFFFF"/>
                </a:solidFill>
                <a:latin typeface="Montserrat"/>
                <a:cs typeface="Arial"/>
              </a:rPr>
              <a:t>puede</a:t>
            </a:r>
            <a:r>
              <a:rPr lang="en-US" sz="12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200" err="1">
                <a:solidFill>
                  <a:srgbClr val="FFFFFF"/>
                </a:solidFill>
                <a:latin typeface="Montserrat"/>
                <a:cs typeface="Arial"/>
              </a:rPr>
              <a:t>revolucionar</a:t>
            </a:r>
            <a:r>
              <a:rPr lang="en-US" sz="1200">
                <a:solidFill>
                  <a:srgbClr val="FFFFFF"/>
                </a:solidFill>
                <a:latin typeface="Montserrat"/>
                <a:cs typeface="Arial"/>
              </a:rPr>
              <a:t> la </a:t>
            </a:r>
            <a:r>
              <a:rPr lang="en-US" sz="1200" err="1">
                <a:solidFill>
                  <a:srgbClr val="FFFFFF"/>
                </a:solidFill>
                <a:latin typeface="Montserrat"/>
                <a:cs typeface="Arial"/>
              </a:rPr>
              <a:t>ciberseguridad</a:t>
            </a:r>
            <a:r>
              <a:rPr lang="en-US" sz="12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200" err="1">
                <a:solidFill>
                  <a:srgbClr val="FFFFFF"/>
                </a:solidFill>
                <a:latin typeface="Montserrat"/>
                <a:cs typeface="Arial"/>
              </a:rPr>
              <a:t>mediante</a:t>
            </a:r>
            <a:r>
              <a:rPr lang="en-US" sz="1200">
                <a:solidFill>
                  <a:srgbClr val="FFFFFF"/>
                </a:solidFill>
                <a:latin typeface="Montserrat"/>
                <a:cs typeface="Arial"/>
              </a:rPr>
              <a:t>:</a:t>
            </a:r>
            <a:endParaRPr lang="en-US" sz="1200"/>
          </a:p>
          <a:p>
            <a:endParaRPr lang="en-US" sz="1800">
              <a:solidFill>
                <a:srgbClr val="FFAB40"/>
              </a:solidFill>
              <a:cs typeface="Arial"/>
            </a:endParaRPr>
          </a:p>
          <a:p>
            <a:endParaRPr lang="en-US" sz="1800"/>
          </a:p>
          <a:p>
            <a:endParaRPr lang="en-US"/>
          </a:p>
        </p:txBody>
      </p:sp>
      <p:pic>
        <p:nvPicPr>
          <p:cNvPr id="3" name="Picture 2" descr="A brain with a city in the background&#10;&#10;AI-generated content may be incorrect.">
            <a:extLst>
              <a:ext uri="{FF2B5EF4-FFF2-40B4-BE49-F238E27FC236}">
                <a16:creationId xmlns:a16="http://schemas.microsoft.com/office/drawing/2014/main" id="{86BEFC99-8442-F7A1-BD71-64E5C383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289" y="-1077"/>
            <a:ext cx="1092993" cy="745493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004DFCFF-AD82-CC3B-497E-0BDDB7FE51C1}"/>
              </a:ext>
            </a:extLst>
          </p:cNvPr>
          <p:cNvSpPr txBox="1">
            <a:spLocks/>
          </p:cNvSpPr>
          <p:nvPr/>
        </p:nvSpPr>
        <p:spPr>
          <a:xfrm>
            <a:off x="857602" y="2607164"/>
            <a:ext cx="1792643" cy="20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Recuperación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de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Información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Actualizada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: El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modelo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accede a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documentos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normativos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y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datos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recientes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para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fundamentar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sus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respuestas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.</a:t>
            </a:r>
            <a:endParaRPr lang="en-US" sz="1100"/>
          </a:p>
          <a:p>
            <a:endParaRPr lang="en-US" sz="1200">
              <a:solidFill>
                <a:srgbClr val="FFFFFF"/>
              </a:solidFill>
              <a:latin typeface="Montserrat"/>
              <a:cs typeface="Arial"/>
            </a:endParaRPr>
          </a:p>
          <a:p>
            <a:endParaRPr lang="en-US" sz="1800"/>
          </a:p>
          <a:p>
            <a:endParaRPr lang="en-US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C8FAB3D5-96B9-1ED4-AA4E-1808FCD4A855}"/>
              </a:ext>
            </a:extLst>
          </p:cNvPr>
          <p:cNvSpPr txBox="1">
            <a:spLocks/>
          </p:cNvSpPr>
          <p:nvPr/>
        </p:nvSpPr>
        <p:spPr>
          <a:xfrm>
            <a:off x="2650390" y="2607164"/>
            <a:ext cx="1917903" cy="20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Generación de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Respuestas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Contextualizadas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: Al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combinar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conocimiento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interno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con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información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externa, se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obtienen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respuestas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precisas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y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adaptadas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.</a:t>
            </a:r>
            <a:endParaRPr lang="en-US" sz="1100"/>
          </a:p>
          <a:p>
            <a:pPr algn="ctr"/>
            <a:endParaRPr lang="en-US" sz="1100"/>
          </a:p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E35AD17-BA60-D581-5948-CE86EF7152ED}"/>
              </a:ext>
            </a:extLst>
          </p:cNvPr>
          <p:cNvSpPr txBox="1">
            <a:spLocks/>
          </p:cNvSpPr>
          <p:nvPr/>
        </p:nvSpPr>
        <p:spPr>
          <a:xfrm>
            <a:off x="4568438" y="2607165"/>
            <a:ext cx="1714355" cy="20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Integración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Sencilla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y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Eficiente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: Gracias a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FastAPI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y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ngrok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,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el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sistema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se integra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fácilmente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en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entornos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remotos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,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permitiendo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pruebas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y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adaptaciones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rápidas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.</a:t>
            </a:r>
            <a:endParaRPr lang="en-US" sz="1100"/>
          </a:p>
          <a:p>
            <a:endParaRPr lang="en-US" sz="1800"/>
          </a:p>
          <a:p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C3BE5E9D-24E1-48B6-38FA-59BAA80F1078}"/>
              </a:ext>
            </a:extLst>
          </p:cNvPr>
          <p:cNvSpPr txBox="1">
            <a:spLocks/>
          </p:cNvSpPr>
          <p:nvPr/>
        </p:nvSpPr>
        <p:spPr>
          <a:xfrm>
            <a:off x="6282938" y="2568021"/>
            <a:ext cx="1894418" cy="20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Deepseek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R1 8B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Ciberseguridad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ofrece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respuestas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informadas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,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relevantes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y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contextualizadas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,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marcando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un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avance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significativo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con 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aplicación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del RAG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en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Montserrat"/>
                <a:cs typeface="Arial"/>
              </a:rPr>
              <a:t>ciberseguridad</a:t>
            </a:r>
            <a:r>
              <a:rPr lang="en-US" sz="1100">
                <a:solidFill>
                  <a:srgbClr val="FFFFFF"/>
                </a:solidFill>
                <a:latin typeface="Montserrat"/>
                <a:cs typeface="Arial"/>
              </a:rPr>
              <a:t>.</a:t>
            </a:r>
            <a:endParaRPr lang="en-US" sz="1100"/>
          </a:p>
          <a:p>
            <a:endParaRPr lang="en-US" sz="1800"/>
          </a:p>
          <a:p>
            <a:endParaRPr lang="en-US" sz="1800"/>
          </a:p>
          <a:p>
            <a:endParaRPr lang="en-US"/>
          </a:p>
        </p:txBody>
      </p:sp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604E3933-A6B8-FFB9-97A8-86C6E65F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561" y="1879687"/>
            <a:ext cx="742168" cy="742168"/>
          </a:xfrm>
          <a:prstGeom prst="rect">
            <a:avLst/>
          </a:prstGeom>
        </p:spPr>
      </p:pic>
      <p:pic>
        <p:nvPicPr>
          <p:cNvPr id="13" name="Graphic 12" descr="Brain in head with solid fill">
            <a:extLst>
              <a:ext uri="{FF2B5EF4-FFF2-40B4-BE49-F238E27FC236}">
                <a16:creationId xmlns:a16="http://schemas.microsoft.com/office/drawing/2014/main" id="{0FB95B99-A6EF-EA93-DD82-4C01C3A40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3636" y="1848371"/>
            <a:ext cx="718681" cy="718681"/>
          </a:xfrm>
          <a:prstGeom prst="rect">
            <a:avLst/>
          </a:prstGeom>
        </p:spPr>
      </p:pic>
      <p:pic>
        <p:nvPicPr>
          <p:cNvPr id="14" name="Graphic 13" descr="Cloud Computing with solid fill">
            <a:extLst>
              <a:ext uri="{FF2B5EF4-FFF2-40B4-BE49-F238E27FC236}">
                <a16:creationId xmlns:a16="http://schemas.microsoft.com/office/drawing/2014/main" id="{CE32209A-BDBF-2A34-80DC-88E768790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7738" y="1950145"/>
            <a:ext cx="703024" cy="703024"/>
          </a:xfrm>
          <a:prstGeom prst="rect">
            <a:avLst/>
          </a:prstGeom>
        </p:spPr>
      </p:pic>
      <p:pic>
        <p:nvPicPr>
          <p:cNvPr id="15" name="Picture 14" descr="A blue brain with a circuit board and lines&#10;&#10;AI-generated content may be incorrect.">
            <a:extLst>
              <a:ext uri="{FF2B5EF4-FFF2-40B4-BE49-F238E27FC236}">
                <a16:creationId xmlns:a16="http://schemas.microsoft.com/office/drawing/2014/main" id="{17A74E17-9548-E482-0FBA-E1A4D22E1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3483" y="1911589"/>
            <a:ext cx="1092766" cy="74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668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4C14-96DD-0208-F1CC-D6214C6D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875" y="351055"/>
            <a:ext cx="4804437" cy="932183"/>
          </a:xfrm>
        </p:spPr>
        <p:txBody>
          <a:bodyPr/>
          <a:lstStyle/>
          <a:p>
            <a:r>
              <a:rPr lang="en-US"/>
              <a:t>OCR</a:t>
            </a:r>
            <a:br>
              <a:rPr lang="en-US"/>
            </a:br>
            <a:r>
              <a:rPr lang="en" sz="1800" err="1"/>
              <a:t>Reconocimiento</a:t>
            </a:r>
            <a:r>
              <a:rPr lang="en" sz="1800"/>
              <a:t> </a:t>
            </a:r>
            <a:r>
              <a:rPr lang="en" sz="1800" err="1"/>
              <a:t>óptico</a:t>
            </a:r>
            <a:r>
              <a:rPr lang="en" sz="1800"/>
              <a:t> de </a:t>
            </a:r>
            <a:r>
              <a:rPr lang="en" sz="1800" err="1"/>
              <a:t>carácteres</a:t>
            </a:r>
            <a:br>
              <a:rPr lang="en-US"/>
            </a:b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1BC43A-88CC-1C69-8DBC-DD6806CA94C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00629" y="2176940"/>
            <a:ext cx="1874390" cy="548400"/>
          </a:xfrm>
        </p:spPr>
        <p:txBody>
          <a:bodyPr/>
          <a:lstStyle/>
          <a:p>
            <a:r>
              <a:rPr lang="en-US" err="1"/>
              <a:t>Desafíos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43434F-C46B-45FA-00B8-F6DD94F89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364" y="2729241"/>
            <a:ext cx="2150922" cy="1498456"/>
          </a:xfrm>
        </p:spPr>
        <p:txBody>
          <a:bodyPr/>
          <a:lstStyle/>
          <a:p>
            <a:pPr marL="0" indent="0"/>
            <a:r>
              <a:rPr lang="en"/>
              <a:t>· </a:t>
            </a:r>
            <a:r>
              <a:rPr lang="en" err="1"/>
              <a:t>Ruido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imágenes</a:t>
            </a:r>
            <a:endParaRPr lang="en-US" err="1">
              <a:solidFill>
                <a:srgbClr val="001633"/>
              </a:solidFill>
            </a:endParaRPr>
          </a:p>
          <a:p>
            <a:pPr marL="0" indent="0"/>
            <a:r>
              <a:rPr lang="en"/>
              <a:t>· Baja </a:t>
            </a:r>
            <a:r>
              <a:rPr lang="en" err="1"/>
              <a:t>calidad</a:t>
            </a:r>
            <a:r>
              <a:rPr lang="en"/>
              <a:t> del </a:t>
            </a:r>
            <a:r>
              <a:rPr lang="en" err="1"/>
              <a:t>texto</a:t>
            </a:r>
            <a:endParaRPr lang="en-US" err="1">
              <a:solidFill>
                <a:srgbClr val="001633"/>
              </a:solidFill>
            </a:endParaRPr>
          </a:p>
          <a:p>
            <a:pPr marL="0" indent="0"/>
            <a:r>
              <a:rPr lang="en"/>
              <a:t>· </a:t>
            </a:r>
            <a:r>
              <a:rPr lang="en" err="1"/>
              <a:t>Detección</a:t>
            </a:r>
            <a:r>
              <a:rPr lang="en"/>
              <a:t> </a:t>
            </a:r>
            <a:r>
              <a:rPr lang="en" err="1"/>
              <a:t>errónea</a:t>
            </a:r>
            <a:r>
              <a:rPr lang="en"/>
              <a:t> de </a:t>
            </a:r>
            <a:r>
              <a:rPr lang="en" err="1"/>
              <a:t>caracteres</a:t>
            </a:r>
            <a:endParaRPr lang="en-US" err="1">
              <a:solidFill>
                <a:srgbClr val="001633"/>
              </a:solidFill>
            </a:endParaRP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C6DD7C-5A11-F13F-8BE4-E8735EEE1EC1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532165" y="2176940"/>
            <a:ext cx="1865172" cy="548400"/>
          </a:xfrm>
        </p:spPr>
        <p:txBody>
          <a:bodyPr/>
          <a:lstStyle/>
          <a:p>
            <a:r>
              <a:rPr lang="en-US" err="1"/>
              <a:t>Evaluación</a:t>
            </a: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76C083D-FBE5-B433-0842-1C306CF1BCC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338595" y="2729241"/>
            <a:ext cx="2150922" cy="1498456"/>
          </a:xfrm>
        </p:spPr>
        <p:txBody>
          <a:bodyPr/>
          <a:lstStyle/>
          <a:p>
            <a:pPr marL="0" indent="0"/>
            <a:r>
              <a:rPr lang="en"/>
              <a:t>· </a:t>
            </a:r>
            <a:r>
              <a:rPr lang="en" err="1"/>
              <a:t>PaddleOCR</a:t>
            </a:r>
            <a:endParaRPr lang="en-US">
              <a:solidFill>
                <a:srgbClr val="001633"/>
              </a:solidFill>
            </a:endParaRPr>
          </a:p>
          <a:p>
            <a:pPr marL="0" indent="0"/>
            <a:r>
              <a:rPr lang="en"/>
              <a:t>· </a:t>
            </a:r>
            <a:r>
              <a:rPr lang="en" err="1"/>
              <a:t>EasyOCR</a:t>
            </a:r>
            <a:endParaRPr lang="en-US">
              <a:solidFill>
                <a:srgbClr val="001633"/>
              </a:solidFill>
            </a:endParaRPr>
          </a:p>
          <a:p>
            <a:pPr marL="0" indent="0"/>
            <a:r>
              <a:rPr lang="en"/>
              <a:t>· </a:t>
            </a:r>
            <a:r>
              <a:rPr lang="en" err="1"/>
              <a:t>TesseractOCR</a:t>
            </a:r>
            <a:endParaRPr lang="en-US" err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FE0C8-9B41-18E5-485D-897885884B03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654483" y="2176940"/>
            <a:ext cx="1865172" cy="548400"/>
          </a:xfrm>
        </p:spPr>
        <p:txBody>
          <a:bodyPr/>
          <a:lstStyle/>
          <a:p>
            <a:r>
              <a:rPr lang="en-US" err="1"/>
              <a:t>Optimización</a:t>
            </a:r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BD2F06F-6C33-3B74-1E4B-5252D0EAAF8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488567" y="2729241"/>
            <a:ext cx="2150922" cy="1498456"/>
          </a:xfrm>
        </p:spPr>
        <p:txBody>
          <a:bodyPr/>
          <a:lstStyle/>
          <a:p>
            <a:pPr marL="0" indent="0"/>
            <a:r>
              <a:rPr lang="en"/>
              <a:t>· Conversión a escala de grises</a:t>
            </a:r>
            <a:endParaRPr lang="en-US">
              <a:solidFill>
                <a:srgbClr val="001633"/>
              </a:solidFill>
            </a:endParaRPr>
          </a:p>
          <a:p>
            <a:pPr marL="0" indent="0"/>
            <a:r>
              <a:rPr lang="en"/>
              <a:t>· Mejora de contraste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5000A6-5A01-D74A-2B83-21B99D8471D2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6776802" y="2176940"/>
            <a:ext cx="1874390" cy="548400"/>
          </a:xfrm>
        </p:spPr>
        <p:txBody>
          <a:bodyPr/>
          <a:lstStyle/>
          <a:p>
            <a:r>
              <a:rPr lang="en-US"/>
              <a:t>Impacto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9C39042-5FF0-DD7D-7337-E95B327FF485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6638538" y="2729241"/>
            <a:ext cx="2150922" cy="1498456"/>
          </a:xfrm>
        </p:spPr>
        <p:txBody>
          <a:bodyPr/>
          <a:lstStyle/>
          <a:p>
            <a:pPr marL="0" indent="0"/>
            <a:r>
              <a:rPr lang="en"/>
              <a:t>· </a:t>
            </a:r>
            <a:r>
              <a:rPr lang="en" err="1"/>
              <a:t>Extracción</a:t>
            </a:r>
            <a:r>
              <a:rPr lang="en"/>
              <a:t> </a:t>
            </a:r>
            <a:r>
              <a:rPr lang="en" err="1"/>
              <a:t>más</a:t>
            </a:r>
            <a:r>
              <a:rPr lang="en"/>
              <a:t> </a:t>
            </a:r>
            <a:r>
              <a:rPr lang="en" err="1"/>
              <a:t>precisa</a:t>
            </a:r>
            <a:r>
              <a:rPr lang="en"/>
              <a:t> y </a:t>
            </a:r>
            <a:r>
              <a:rPr lang="en" err="1"/>
              <a:t>eficiente</a:t>
            </a:r>
            <a:endParaRPr lang="en-US" err="1">
              <a:solidFill>
                <a:srgbClr val="001633"/>
              </a:solidFill>
            </a:endParaRPr>
          </a:p>
          <a:p>
            <a:pPr marL="0" indent="0"/>
            <a:r>
              <a:rPr lang="en"/>
              <a:t>· </a:t>
            </a:r>
            <a:r>
              <a:rPr lang="en" err="1"/>
              <a:t>Preparación</a:t>
            </a:r>
            <a:r>
              <a:rPr lang="en"/>
              <a:t> de </a:t>
            </a:r>
            <a:r>
              <a:rPr lang="en" err="1"/>
              <a:t>texto</a:t>
            </a:r>
            <a:r>
              <a:rPr lang="en"/>
              <a:t> para </a:t>
            </a:r>
            <a:r>
              <a:rPr lang="en" err="1"/>
              <a:t>su</a:t>
            </a:r>
            <a:r>
              <a:rPr lang="en"/>
              <a:t> </a:t>
            </a:r>
            <a:r>
              <a:rPr lang="en" err="1"/>
              <a:t>análisis</a:t>
            </a:r>
            <a:r>
              <a:rPr lang="en"/>
              <a:t> posterior</a:t>
            </a:r>
            <a:endParaRPr lang="en-US"/>
          </a:p>
        </p:txBody>
      </p:sp>
      <p:cxnSp>
        <p:nvCxnSpPr>
          <p:cNvPr id="12" name="Google Shape;222;p45">
            <a:extLst>
              <a:ext uri="{FF2B5EF4-FFF2-40B4-BE49-F238E27FC236}">
                <a16:creationId xmlns:a16="http://schemas.microsoft.com/office/drawing/2014/main" id="{325A0358-6A4D-631C-A13E-2E7199311723}"/>
              </a:ext>
            </a:extLst>
          </p:cNvPr>
          <p:cNvCxnSpPr/>
          <p:nvPr/>
        </p:nvCxnSpPr>
        <p:spPr>
          <a:xfrm>
            <a:off x="954763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4" name="Google Shape;227;p45">
            <a:extLst>
              <a:ext uri="{FF2B5EF4-FFF2-40B4-BE49-F238E27FC236}">
                <a16:creationId xmlns:a16="http://schemas.microsoft.com/office/drawing/2014/main" id="{CD532BF8-9DA6-E20C-FF55-8CDC427C4855}"/>
              </a:ext>
            </a:extLst>
          </p:cNvPr>
          <p:cNvCxnSpPr/>
          <p:nvPr/>
        </p:nvCxnSpPr>
        <p:spPr>
          <a:xfrm>
            <a:off x="1203125" y="2726399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6" name="Google Shape;227;p45">
            <a:extLst>
              <a:ext uri="{FF2B5EF4-FFF2-40B4-BE49-F238E27FC236}">
                <a16:creationId xmlns:a16="http://schemas.microsoft.com/office/drawing/2014/main" id="{1E674720-D14D-4ADE-8EF5-845F009068C2}"/>
              </a:ext>
            </a:extLst>
          </p:cNvPr>
          <p:cNvCxnSpPr/>
          <p:nvPr/>
        </p:nvCxnSpPr>
        <p:spPr>
          <a:xfrm>
            <a:off x="3369294" y="2726399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" name="Google Shape;227;p45">
            <a:extLst>
              <a:ext uri="{FF2B5EF4-FFF2-40B4-BE49-F238E27FC236}">
                <a16:creationId xmlns:a16="http://schemas.microsoft.com/office/drawing/2014/main" id="{E1F69DB5-E050-69C4-C2AF-F4E140254E4A}"/>
              </a:ext>
            </a:extLst>
          </p:cNvPr>
          <p:cNvCxnSpPr/>
          <p:nvPr/>
        </p:nvCxnSpPr>
        <p:spPr>
          <a:xfrm>
            <a:off x="5424851" y="2726399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9" name="Google Shape;227;p45">
            <a:extLst>
              <a:ext uri="{FF2B5EF4-FFF2-40B4-BE49-F238E27FC236}">
                <a16:creationId xmlns:a16="http://schemas.microsoft.com/office/drawing/2014/main" id="{5776ACD6-DAA9-BF71-2BA1-94F762FBEC83}"/>
              </a:ext>
            </a:extLst>
          </p:cNvPr>
          <p:cNvCxnSpPr>
            <a:cxnSpLocks/>
          </p:cNvCxnSpPr>
          <p:nvPr/>
        </p:nvCxnSpPr>
        <p:spPr>
          <a:xfrm>
            <a:off x="7581802" y="27263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Picture 12" descr="A blue magnifying glass with a head and question mark&#10;&#10;AI-generated content may be incorrect.">
            <a:extLst>
              <a:ext uri="{FF2B5EF4-FFF2-40B4-BE49-F238E27FC236}">
                <a16:creationId xmlns:a16="http://schemas.microsoft.com/office/drawing/2014/main" id="{D4558734-E27A-8CEC-6C6A-11093539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1282700"/>
            <a:ext cx="958850" cy="935038"/>
          </a:xfrm>
          <a:prstGeom prst="rect">
            <a:avLst/>
          </a:prstGeom>
        </p:spPr>
      </p:pic>
      <p:pic>
        <p:nvPicPr>
          <p:cNvPr id="15" name="Picture 14" descr="A green and black outline of a building and a pencil&#10;&#10;AI-generated content may be incorrect.">
            <a:extLst>
              <a:ext uri="{FF2B5EF4-FFF2-40B4-BE49-F238E27FC236}">
                <a16:creationId xmlns:a16="http://schemas.microsoft.com/office/drawing/2014/main" id="{CB640BB2-5977-732F-5484-DAE6536C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1243013"/>
            <a:ext cx="871538" cy="942976"/>
          </a:xfrm>
          <a:prstGeom prst="rect">
            <a:avLst/>
          </a:prstGeom>
        </p:spPr>
      </p:pic>
      <p:pic>
        <p:nvPicPr>
          <p:cNvPr id="17" name="Picture 16" descr="A green logo with a flower and arrows&#10;&#10;AI-generated content may be incorrect.">
            <a:extLst>
              <a:ext uri="{FF2B5EF4-FFF2-40B4-BE49-F238E27FC236}">
                <a16:creationId xmlns:a16="http://schemas.microsoft.com/office/drawing/2014/main" id="{BC36DE48-246F-B9D4-B0B3-85E525778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700" y="1282700"/>
            <a:ext cx="950913" cy="935038"/>
          </a:xfrm>
          <a:prstGeom prst="rect">
            <a:avLst/>
          </a:prstGeom>
        </p:spPr>
      </p:pic>
      <p:pic>
        <p:nvPicPr>
          <p:cNvPr id="20" name="Picture 19" descr="A yellow letter with a check mark&#10;&#10;AI-generated content may be incorrect.">
            <a:extLst>
              <a:ext uri="{FF2B5EF4-FFF2-40B4-BE49-F238E27FC236}">
                <a16:creationId xmlns:a16="http://schemas.microsoft.com/office/drawing/2014/main" id="{65876F37-4FB5-7C8A-5C91-276F314D2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950" y="1290638"/>
            <a:ext cx="990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4629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D50D78B0-4CF8-1724-6DB9-8EA6F769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>
            <a:extLst>
              <a:ext uri="{FF2B5EF4-FFF2-40B4-BE49-F238E27FC236}">
                <a16:creationId xmlns:a16="http://schemas.microsoft.com/office/drawing/2014/main" id="{147CA80F-833A-A5FC-30AD-7448AFAA7D8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INTEGRACIONES</a:t>
            </a:r>
            <a:endParaRPr/>
          </a:p>
        </p:txBody>
      </p:sp>
      <p:cxnSp>
        <p:nvCxnSpPr>
          <p:cNvPr id="234" name="Google Shape;234;p46">
            <a:extLst>
              <a:ext uri="{FF2B5EF4-FFF2-40B4-BE49-F238E27FC236}">
                <a16:creationId xmlns:a16="http://schemas.microsoft.com/office/drawing/2014/main" id="{51D7A9A8-8081-FDAE-411C-148FC04C98C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6">
            <a:extLst>
              <a:ext uri="{FF2B5EF4-FFF2-40B4-BE49-F238E27FC236}">
                <a16:creationId xmlns:a16="http://schemas.microsoft.com/office/drawing/2014/main" id="{2D5813F2-9EB6-1433-97B7-142C63DB780B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VirusTotal API</a:t>
            </a:r>
            <a:endParaRPr/>
          </a:p>
        </p:txBody>
      </p:sp>
      <p:sp>
        <p:nvSpPr>
          <p:cNvPr id="240" name="Google Shape;240;p46">
            <a:extLst>
              <a:ext uri="{FF2B5EF4-FFF2-40B4-BE49-F238E27FC236}">
                <a16:creationId xmlns:a16="http://schemas.microsoft.com/office/drawing/2014/main" id="{3DCCE460-6E61-F6C5-689B-DBCAB2AA28C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Consulta de URLs e I</a:t>
            </a:r>
            <a:r>
              <a:rPr lang="es-ES" err="1"/>
              <a:t>Ps</a:t>
            </a:r>
            <a:r>
              <a:rPr lang="es-ES"/>
              <a:t> maliciosas </a:t>
            </a:r>
            <a:endParaRPr/>
          </a:p>
        </p:txBody>
      </p:sp>
      <p:cxnSp>
        <p:nvCxnSpPr>
          <p:cNvPr id="243" name="Google Shape;243;p46">
            <a:extLst>
              <a:ext uri="{FF2B5EF4-FFF2-40B4-BE49-F238E27FC236}">
                <a16:creationId xmlns:a16="http://schemas.microsoft.com/office/drawing/2014/main" id="{3B44462C-D818-59F7-08F7-253478D20955}"/>
              </a:ext>
            </a:extLst>
          </p:cNvPr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5" name="Google Shape;245;p46">
            <a:extLst>
              <a:ext uri="{FF2B5EF4-FFF2-40B4-BE49-F238E27FC236}">
                <a16:creationId xmlns:a16="http://schemas.microsoft.com/office/drawing/2014/main" id="{69D3AB84-BB11-7574-527E-820198A97721}"/>
              </a:ext>
            </a:extLst>
          </p:cNvPr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>
            <a:extLst>
              <a:ext uri="{FF2B5EF4-FFF2-40B4-BE49-F238E27FC236}">
                <a16:creationId xmlns:a16="http://schemas.microsoft.com/office/drawing/2014/main" id="{363D73DA-E927-C425-7678-8FD80DB5F2DE}"/>
              </a:ext>
            </a:extLst>
          </p:cNvPr>
          <p:cNvGrpSpPr/>
          <p:nvPr/>
        </p:nvGrpSpPr>
        <p:grpSpPr>
          <a:xfrm>
            <a:off x="1918897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>
              <a:extLst>
                <a:ext uri="{FF2B5EF4-FFF2-40B4-BE49-F238E27FC236}">
                  <a16:creationId xmlns:a16="http://schemas.microsoft.com/office/drawing/2014/main" id="{B95DE693-7BF8-6BD2-BF10-73F25E150F8A}"/>
                </a:ext>
              </a:extLst>
            </p:cNvPr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>
              <a:extLst>
                <a:ext uri="{FF2B5EF4-FFF2-40B4-BE49-F238E27FC236}">
                  <a16:creationId xmlns:a16="http://schemas.microsoft.com/office/drawing/2014/main" id="{93131648-BAB4-F8D9-0AFF-478ED0ADAD8C}"/>
                </a:ext>
              </a:extLst>
            </p:cNvPr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>
              <a:extLst>
                <a:ext uri="{FF2B5EF4-FFF2-40B4-BE49-F238E27FC236}">
                  <a16:creationId xmlns:a16="http://schemas.microsoft.com/office/drawing/2014/main" id="{C28C223E-D9DF-E07A-6FBD-9936A5B4E546}"/>
                </a:ext>
              </a:extLst>
            </p:cNvPr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761C7445-5C40-6930-E131-9DF428B6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07" y="1035458"/>
            <a:ext cx="2923303" cy="34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7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BBAD6E-EABD-7028-DE06-05A3ECD203D2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22562" y="341837"/>
            <a:ext cx="4629300" cy="591126"/>
          </a:xfrm>
        </p:spPr>
        <p:txBody>
          <a:bodyPr/>
          <a:lstStyle/>
          <a:p>
            <a:r>
              <a:rPr lang="en-US" err="1"/>
              <a:t>Orquestación</a:t>
            </a:r>
            <a:r>
              <a:rPr lang="en-US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E5D4F3-6BEB-8DD8-FB56-CCFA340D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9220" y="340442"/>
            <a:ext cx="5749656" cy="4837983"/>
          </a:xfrm>
          <a:prstGeom prst="rect">
            <a:avLst/>
          </a:prstGeom>
        </p:spPr>
      </p:pic>
      <p:cxnSp>
        <p:nvCxnSpPr>
          <p:cNvPr id="3" name="Google Shape;234;p46">
            <a:extLst>
              <a:ext uri="{FF2B5EF4-FFF2-40B4-BE49-F238E27FC236}">
                <a16:creationId xmlns:a16="http://schemas.microsoft.com/office/drawing/2014/main" id="{222B35CD-D655-D22F-4D2F-0430EAE07C19}"/>
              </a:ext>
            </a:extLst>
          </p:cNvPr>
          <p:cNvCxnSpPr/>
          <p:nvPr/>
        </p:nvCxnSpPr>
        <p:spPr>
          <a:xfrm>
            <a:off x="528442" y="34028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8113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B7A63D35-DD9E-C0E4-C276-EDBA08F94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>
            <a:extLst>
              <a:ext uri="{FF2B5EF4-FFF2-40B4-BE49-F238E27FC236}">
                <a16:creationId xmlns:a16="http://schemas.microsoft.com/office/drawing/2014/main" id="{06589E5B-4438-4D7B-E2F9-4C05ADFF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288" y="1081881"/>
            <a:ext cx="5276850" cy="2305050"/>
          </a:xfrm>
          <a:prstGeom prst="rect">
            <a:avLst/>
          </a:prstGeom>
        </p:spPr>
      </p:pic>
      <p:sp>
        <p:nvSpPr>
          <p:cNvPr id="221" name="Google Shape;221;p45">
            <a:extLst>
              <a:ext uri="{FF2B5EF4-FFF2-40B4-BE49-F238E27FC236}">
                <a16:creationId xmlns:a16="http://schemas.microsoft.com/office/drawing/2014/main" id="{69C9E2DC-58A2-45B7-036A-6ABB6A44845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52853"/>
            <a:ext cx="4629300" cy="549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INTERFAZ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800"/>
          </a:p>
        </p:txBody>
      </p:sp>
      <p:cxnSp>
        <p:nvCxnSpPr>
          <p:cNvPr id="222" name="Google Shape;222;p45">
            <a:extLst>
              <a:ext uri="{FF2B5EF4-FFF2-40B4-BE49-F238E27FC236}">
                <a16:creationId xmlns:a16="http://schemas.microsoft.com/office/drawing/2014/main" id="{4F3512A2-292B-B7B6-DF03-CC7993D5E95E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23;p45">
            <a:extLst>
              <a:ext uri="{FF2B5EF4-FFF2-40B4-BE49-F238E27FC236}">
                <a16:creationId xmlns:a16="http://schemas.microsoft.com/office/drawing/2014/main" id="{623D869E-82D3-E2B4-30A6-7A42BBFDA672}"/>
              </a:ext>
            </a:extLst>
          </p:cNvPr>
          <p:cNvSpPr txBox="1">
            <a:spLocks/>
          </p:cNvSpPr>
          <p:nvPr/>
        </p:nvSpPr>
        <p:spPr>
          <a:xfrm>
            <a:off x="954567" y="728843"/>
            <a:ext cx="3542778" cy="55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/>
              <a:t>Telegram Bot</a:t>
            </a:r>
          </a:p>
        </p:txBody>
      </p:sp>
      <p:pic>
        <p:nvPicPr>
          <p:cNvPr id="6" name="Imagen 4" descr="A cartoon of a robot holding a phone&#10;&#10;AI-generated content may be incorrect.">
            <a:extLst>
              <a:ext uri="{FF2B5EF4-FFF2-40B4-BE49-F238E27FC236}">
                <a16:creationId xmlns:a16="http://schemas.microsoft.com/office/drawing/2014/main" id="{314810D0-C8F8-A83C-1BEB-88D1B2B12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6" y="1960371"/>
            <a:ext cx="1098130" cy="1098130"/>
          </a:xfrm>
          <a:prstGeom prst="rect">
            <a:avLst/>
          </a:prstGeom>
        </p:spPr>
      </p:pic>
      <p:sp>
        <p:nvSpPr>
          <p:cNvPr id="8" name="Rectángulo redondeado 5">
            <a:extLst>
              <a:ext uri="{FF2B5EF4-FFF2-40B4-BE49-F238E27FC236}">
                <a16:creationId xmlns:a16="http://schemas.microsoft.com/office/drawing/2014/main" id="{138256A5-59F6-1DB5-8065-5CE7B74D2C47}"/>
              </a:ext>
            </a:extLst>
          </p:cNvPr>
          <p:cNvSpPr/>
          <p:nvPr/>
        </p:nvSpPr>
        <p:spPr>
          <a:xfrm>
            <a:off x="2058106" y="1523596"/>
            <a:ext cx="1506359" cy="2185979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/>
          </a:p>
        </p:txBody>
      </p:sp>
      <p:pic>
        <p:nvPicPr>
          <p:cNvPr id="10" name="Imagen 8" descr="A blue eye in a shield with circuit board&#10;&#10;AI-generated content may be incorrect.">
            <a:extLst>
              <a:ext uri="{FF2B5EF4-FFF2-40B4-BE49-F238E27FC236}">
                <a16:creationId xmlns:a16="http://schemas.microsoft.com/office/drawing/2014/main" id="{530572CE-FDB1-7A72-1A47-E071CA777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103" y="1877044"/>
            <a:ext cx="1716349" cy="1224329"/>
          </a:xfrm>
          <a:prstGeom prst="rect">
            <a:avLst/>
          </a:prstGeom>
        </p:spPr>
      </p:pic>
      <p:pic>
        <p:nvPicPr>
          <p:cNvPr id="12" name="Imagen 10">
            <a:extLst>
              <a:ext uri="{FF2B5EF4-FFF2-40B4-BE49-F238E27FC236}">
                <a16:creationId xmlns:a16="http://schemas.microsoft.com/office/drawing/2014/main" id="{9F82FDAC-6457-DD92-2F7D-8059C036F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850" y="1321976"/>
            <a:ext cx="453618" cy="453618"/>
          </a:xfrm>
          <a:prstGeom prst="rect">
            <a:avLst/>
          </a:prstGeom>
        </p:spPr>
      </p:pic>
      <p:cxnSp>
        <p:nvCxnSpPr>
          <p:cNvPr id="15" name="Conector recto de flecha 12">
            <a:extLst>
              <a:ext uri="{FF2B5EF4-FFF2-40B4-BE49-F238E27FC236}">
                <a16:creationId xmlns:a16="http://schemas.microsoft.com/office/drawing/2014/main" id="{7738A98F-2D6A-8444-2087-EE7D40B6A8BF}"/>
              </a:ext>
            </a:extLst>
          </p:cNvPr>
          <p:cNvCxnSpPr>
            <a:cxnSpLocks/>
          </p:cNvCxnSpPr>
          <p:nvPr/>
        </p:nvCxnSpPr>
        <p:spPr>
          <a:xfrm>
            <a:off x="1312888" y="2509434"/>
            <a:ext cx="686789" cy="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8">
            <a:extLst>
              <a:ext uri="{FF2B5EF4-FFF2-40B4-BE49-F238E27FC236}">
                <a16:creationId xmlns:a16="http://schemas.microsoft.com/office/drawing/2014/main" id="{F41F8D5B-4562-CC7B-2188-B4D1CBB5E013}"/>
              </a:ext>
            </a:extLst>
          </p:cNvPr>
          <p:cNvSpPr txBox="1"/>
          <p:nvPr/>
        </p:nvSpPr>
        <p:spPr>
          <a:xfrm>
            <a:off x="4582161" y="3143735"/>
            <a:ext cx="993631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13">
                <a:solidFill>
                  <a:srgbClr val="EF8600"/>
                </a:solidFill>
              </a:rPr>
              <a:t>User: </a:t>
            </a:r>
            <a:r>
              <a:rPr lang="es-ES" sz="1013" err="1">
                <a:solidFill>
                  <a:srgbClr val="EF8600"/>
                </a:solidFill>
              </a:rPr>
              <a:t>Grok</a:t>
            </a:r>
            <a:endParaRPr lang="es-ES" sz="1013">
              <a:solidFill>
                <a:srgbClr val="EF8600"/>
              </a:solidFill>
            </a:endParaRPr>
          </a:p>
        </p:txBody>
      </p:sp>
      <p:sp>
        <p:nvSpPr>
          <p:cNvPr id="19" name="CuadroTexto 20">
            <a:extLst>
              <a:ext uri="{FF2B5EF4-FFF2-40B4-BE49-F238E27FC236}">
                <a16:creationId xmlns:a16="http://schemas.microsoft.com/office/drawing/2014/main" id="{406EB82B-6743-ABC4-3F99-25DD99275715}"/>
              </a:ext>
            </a:extLst>
          </p:cNvPr>
          <p:cNvSpPr txBox="1"/>
          <p:nvPr/>
        </p:nvSpPr>
        <p:spPr>
          <a:xfrm>
            <a:off x="307545" y="3142217"/>
            <a:ext cx="99363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13" err="1">
                <a:solidFill>
                  <a:srgbClr val="00B0F0"/>
                </a:solidFill>
              </a:rPr>
              <a:t>Botfather</a:t>
            </a:r>
            <a:endParaRPr lang="es-ES" sz="1013">
              <a:solidFill>
                <a:srgbClr val="00B0F0"/>
              </a:solidFill>
            </a:endParaRPr>
          </a:p>
        </p:txBody>
      </p:sp>
      <p:sp>
        <p:nvSpPr>
          <p:cNvPr id="21" name="CuadroTexto 21">
            <a:extLst>
              <a:ext uri="{FF2B5EF4-FFF2-40B4-BE49-F238E27FC236}">
                <a16:creationId xmlns:a16="http://schemas.microsoft.com/office/drawing/2014/main" id="{F832DC35-C2D8-9F38-E2AF-0B24C335BFBE}"/>
              </a:ext>
            </a:extLst>
          </p:cNvPr>
          <p:cNvSpPr txBox="1"/>
          <p:nvPr/>
        </p:nvSpPr>
        <p:spPr>
          <a:xfrm>
            <a:off x="2462702" y="3125743"/>
            <a:ext cx="99363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13" err="1">
                <a:solidFill>
                  <a:srgbClr val="92D050"/>
                </a:solidFill>
              </a:rPr>
              <a:t>ZeroScam</a:t>
            </a:r>
            <a:endParaRPr lang="es-ES" sz="1013">
              <a:solidFill>
                <a:srgbClr val="92D05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816DAEF-41C4-B502-F243-904C5267E9FA}"/>
              </a:ext>
            </a:extLst>
          </p:cNvPr>
          <p:cNvCxnSpPr>
            <a:cxnSpLocks/>
          </p:cNvCxnSpPr>
          <p:nvPr/>
        </p:nvCxnSpPr>
        <p:spPr>
          <a:xfrm>
            <a:off x="3833759" y="2355106"/>
            <a:ext cx="686789" cy="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3">
            <a:extLst>
              <a:ext uri="{FF2B5EF4-FFF2-40B4-BE49-F238E27FC236}">
                <a16:creationId xmlns:a16="http://schemas.microsoft.com/office/drawing/2014/main" id="{EF8DEF0E-E545-B8C6-DD88-1013CA0869E2}"/>
              </a:ext>
            </a:extLst>
          </p:cNvPr>
          <p:cNvCxnSpPr>
            <a:cxnSpLocks/>
          </p:cNvCxnSpPr>
          <p:nvPr/>
        </p:nvCxnSpPr>
        <p:spPr>
          <a:xfrm flipH="1">
            <a:off x="3796101" y="2680886"/>
            <a:ext cx="738490" cy="0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áfico 28">
            <a:extLst>
              <a:ext uri="{FF2B5EF4-FFF2-40B4-BE49-F238E27FC236}">
                <a16:creationId xmlns:a16="http://schemas.microsoft.com/office/drawing/2014/main" id="{09BAA401-2DED-D92F-4B21-D61F2DE458FE}"/>
              </a:ext>
            </a:extLst>
          </p:cNvPr>
          <p:cNvGrpSpPr/>
          <p:nvPr/>
        </p:nvGrpSpPr>
        <p:grpSpPr>
          <a:xfrm rot="10800000">
            <a:off x="5185014" y="1094971"/>
            <a:ext cx="4008239" cy="2828927"/>
            <a:chOff x="5003004" y="-1960329"/>
            <a:chExt cx="5344319" cy="3771900"/>
          </a:xfrm>
        </p:grpSpPr>
        <p:sp>
          <p:nvSpPr>
            <p:cNvPr id="27" name="Forma libre 30">
              <a:extLst>
                <a:ext uri="{FF2B5EF4-FFF2-40B4-BE49-F238E27FC236}">
                  <a16:creationId xmlns:a16="http://schemas.microsoft.com/office/drawing/2014/main" id="{89A5CE16-531C-18C1-1A13-F671DBF47A34}"/>
                </a:ext>
              </a:extLst>
            </p:cNvPr>
            <p:cNvSpPr/>
            <p:nvPr/>
          </p:nvSpPr>
          <p:spPr>
            <a:xfrm>
              <a:off x="8644800" y="-1903179"/>
              <a:ext cx="913595" cy="3657600"/>
            </a:xfrm>
            <a:custGeom>
              <a:avLst/>
              <a:gdLst>
                <a:gd name="connsiteX0" fmla="*/ 531037 w 913595"/>
                <a:gd name="connsiteY0" fmla="*/ 3657711 h 3657600"/>
                <a:gd name="connsiteX1" fmla="*/ 913923 w 913595"/>
                <a:gd name="connsiteY1" fmla="*/ 1828911 h 3657600"/>
                <a:gd name="connsiteX2" fmla="*/ 531037 w 913595"/>
                <a:gd name="connsiteY2" fmla="*/ 111 h 3657600"/>
                <a:gd name="connsiteX3" fmla="*/ 789652 w 913595"/>
                <a:gd name="connsiteY3" fmla="*/ 1828911 h 3657600"/>
                <a:gd name="connsiteX4" fmla="*/ 531037 w 913595"/>
                <a:gd name="connsiteY4" fmla="*/ 3657711 h 3657600"/>
                <a:gd name="connsiteX5" fmla="*/ 531030 w 913595"/>
                <a:gd name="connsiteY5" fmla="*/ 3657711 h 3657600"/>
                <a:gd name="connsiteX6" fmla="*/ 789646 w 913595"/>
                <a:gd name="connsiteY6" fmla="*/ 1828911 h 3657600"/>
                <a:gd name="connsiteX7" fmla="*/ 531030 w 913595"/>
                <a:gd name="connsiteY7" fmla="*/ 111 h 3657600"/>
                <a:gd name="connsiteX8" fmla="*/ 399620 w 913595"/>
                <a:gd name="connsiteY8" fmla="*/ 111 h 3657600"/>
                <a:gd name="connsiteX9" fmla="*/ 639837 w 913595"/>
                <a:gd name="connsiteY9" fmla="*/ 1828911 h 3657600"/>
                <a:gd name="connsiteX10" fmla="*/ 393167 w 913595"/>
                <a:gd name="connsiteY10" fmla="*/ 3657711 h 3657600"/>
                <a:gd name="connsiteX11" fmla="*/ 531030 w 913595"/>
                <a:gd name="connsiteY11" fmla="*/ 3657711 h 3657600"/>
                <a:gd name="connsiteX12" fmla="*/ 639844 w 913595"/>
                <a:gd name="connsiteY12" fmla="*/ 1828911 h 3657600"/>
                <a:gd name="connsiteX13" fmla="*/ 393173 w 913595"/>
                <a:gd name="connsiteY13" fmla="*/ 3657711 h 3657600"/>
                <a:gd name="connsiteX14" fmla="*/ 381577 w 913595"/>
                <a:gd name="connsiteY14" fmla="*/ 3657711 h 3657600"/>
                <a:gd name="connsiteX15" fmla="*/ 327 w 913595"/>
                <a:gd name="connsiteY15" fmla="*/ 1828911 h 3657600"/>
                <a:gd name="connsiteX16" fmla="*/ 381577 w 913595"/>
                <a:gd name="connsiteY16" fmla="*/ 111 h 3657600"/>
                <a:gd name="connsiteX17" fmla="*/ 399626 w 913595"/>
                <a:gd name="connsiteY17" fmla="*/ 111 h 3657600"/>
                <a:gd name="connsiteX18" fmla="*/ 639844 w 913595"/>
                <a:gd name="connsiteY18" fmla="*/ 182891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3595" h="3657600">
                  <a:moveTo>
                    <a:pt x="531037" y="3657711"/>
                  </a:moveTo>
                  <a:cubicBezTo>
                    <a:pt x="673674" y="3657711"/>
                    <a:pt x="913923" y="2838933"/>
                    <a:pt x="913923" y="1828911"/>
                  </a:cubicBezTo>
                  <a:cubicBezTo>
                    <a:pt x="913923" y="818892"/>
                    <a:pt x="673674" y="111"/>
                    <a:pt x="531037" y="111"/>
                  </a:cubicBezTo>
                  <a:cubicBezTo>
                    <a:pt x="673868" y="206"/>
                    <a:pt x="789652" y="821379"/>
                    <a:pt x="789652" y="1828911"/>
                  </a:cubicBezTo>
                  <a:cubicBezTo>
                    <a:pt x="789652" y="2836447"/>
                    <a:pt x="673868" y="3657616"/>
                    <a:pt x="531037" y="3657711"/>
                  </a:cubicBezTo>
                  <a:close/>
                  <a:moveTo>
                    <a:pt x="531030" y="3657711"/>
                  </a:moveTo>
                  <a:cubicBezTo>
                    <a:pt x="673862" y="3657616"/>
                    <a:pt x="789646" y="2836447"/>
                    <a:pt x="789646" y="1828911"/>
                  </a:cubicBezTo>
                  <a:cubicBezTo>
                    <a:pt x="789646" y="821379"/>
                    <a:pt x="673862" y="206"/>
                    <a:pt x="531030" y="111"/>
                  </a:cubicBezTo>
                  <a:lnTo>
                    <a:pt x="399620" y="111"/>
                  </a:lnTo>
                  <a:cubicBezTo>
                    <a:pt x="533836" y="65717"/>
                    <a:pt x="639837" y="861857"/>
                    <a:pt x="639837" y="1828911"/>
                  </a:cubicBezTo>
                  <a:cubicBezTo>
                    <a:pt x="639837" y="2795965"/>
                    <a:pt x="527382" y="3592103"/>
                    <a:pt x="393167" y="3657711"/>
                  </a:cubicBezTo>
                  <a:lnTo>
                    <a:pt x="531030" y="3657711"/>
                  </a:lnTo>
                  <a:close/>
                  <a:moveTo>
                    <a:pt x="639844" y="1828911"/>
                  </a:moveTo>
                  <a:cubicBezTo>
                    <a:pt x="639844" y="2795965"/>
                    <a:pt x="527389" y="3592103"/>
                    <a:pt x="393173" y="3657711"/>
                  </a:cubicBezTo>
                  <a:lnTo>
                    <a:pt x="381577" y="3657711"/>
                  </a:lnTo>
                  <a:cubicBezTo>
                    <a:pt x="238941" y="3657711"/>
                    <a:pt x="327" y="2838933"/>
                    <a:pt x="327" y="1828911"/>
                  </a:cubicBezTo>
                  <a:cubicBezTo>
                    <a:pt x="327" y="818892"/>
                    <a:pt x="238941" y="111"/>
                    <a:pt x="381577" y="111"/>
                  </a:cubicBezTo>
                  <a:cubicBezTo>
                    <a:pt x="387645" y="111"/>
                    <a:pt x="399626" y="111"/>
                    <a:pt x="399626" y="111"/>
                  </a:cubicBezTo>
                  <a:cubicBezTo>
                    <a:pt x="533842" y="65717"/>
                    <a:pt x="639844" y="861857"/>
                    <a:pt x="639844" y="1828911"/>
                  </a:cubicBezTo>
                  <a:close/>
                </a:path>
              </a:pathLst>
            </a:custGeom>
            <a:solidFill>
              <a:srgbClr val="545454"/>
            </a:solidFill>
            <a:ln w="9512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8" name="Forma libre 32">
              <a:extLst>
                <a:ext uri="{FF2B5EF4-FFF2-40B4-BE49-F238E27FC236}">
                  <a16:creationId xmlns:a16="http://schemas.microsoft.com/office/drawing/2014/main" id="{3E179AFC-9919-8393-AEC7-16AC3BB91106}"/>
                </a:ext>
              </a:extLst>
            </p:cNvPr>
            <p:cNvSpPr/>
            <p:nvPr/>
          </p:nvSpPr>
          <p:spPr>
            <a:xfrm rot="17189080">
              <a:off x="7274407" y="1240071"/>
              <a:ext cx="570997" cy="571500"/>
            </a:xfrm>
            <a:custGeom>
              <a:avLst/>
              <a:gdLst>
                <a:gd name="connsiteX0" fmla="*/ 183 w 570997"/>
                <a:gd name="connsiteY0" fmla="*/ 286191 h 571500"/>
                <a:gd name="connsiteX1" fmla="*/ 285682 w 570997"/>
                <a:gd name="connsiteY1" fmla="*/ 571941 h 571500"/>
                <a:gd name="connsiteX2" fmla="*/ 571180 w 570997"/>
                <a:gd name="connsiteY2" fmla="*/ 286191 h 571500"/>
                <a:gd name="connsiteX3" fmla="*/ 285682 w 570997"/>
                <a:gd name="connsiteY3" fmla="*/ 441 h 571500"/>
                <a:gd name="connsiteX4" fmla="*/ 183 w 570997"/>
                <a:gd name="connsiteY4" fmla="*/ 286191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97" h="571500">
                  <a:moveTo>
                    <a:pt x="183" y="286191"/>
                  </a:moveTo>
                  <a:cubicBezTo>
                    <a:pt x="183" y="444006"/>
                    <a:pt x="128006" y="571941"/>
                    <a:pt x="285682" y="571941"/>
                  </a:cubicBezTo>
                  <a:cubicBezTo>
                    <a:pt x="443358" y="571941"/>
                    <a:pt x="571180" y="444006"/>
                    <a:pt x="571180" y="286191"/>
                  </a:cubicBezTo>
                  <a:cubicBezTo>
                    <a:pt x="571180" y="128376"/>
                    <a:pt x="443358" y="441"/>
                    <a:pt x="285682" y="441"/>
                  </a:cubicBezTo>
                  <a:cubicBezTo>
                    <a:pt x="128006" y="441"/>
                    <a:pt x="183" y="128376"/>
                    <a:pt x="183" y="286191"/>
                  </a:cubicBezTo>
                </a:path>
              </a:pathLst>
            </a:custGeom>
            <a:solidFill>
              <a:srgbClr val="60436D"/>
            </a:solidFill>
            <a:ln w="9512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9" name="Forma libre 33">
              <a:extLst>
                <a:ext uri="{FF2B5EF4-FFF2-40B4-BE49-F238E27FC236}">
                  <a16:creationId xmlns:a16="http://schemas.microsoft.com/office/drawing/2014/main" id="{D755FBE8-2B3C-EC8E-ED32-0118F208644D}"/>
                </a:ext>
              </a:extLst>
            </p:cNvPr>
            <p:cNvSpPr/>
            <p:nvPr/>
          </p:nvSpPr>
          <p:spPr>
            <a:xfrm>
              <a:off x="7274407" y="439971"/>
              <a:ext cx="570997" cy="571500"/>
            </a:xfrm>
            <a:custGeom>
              <a:avLst/>
              <a:gdLst>
                <a:gd name="connsiteX0" fmla="*/ 183 w 570997"/>
                <a:gd name="connsiteY0" fmla="*/ 286107 h 571500"/>
                <a:gd name="connsiteX1" fmla="*/ 285682 w 570997"/>
                <a:gd name="connsiteY1" fmla="*/ 571857 h 571500"/>
                <a:gd name="connsiteX2" fmla="*/ 571180 w 570997"/>
                <a:gd name="connsiteY2" fmla="*/ 286107 h 571500"/>
                <a:gd name="connsiteX3" fmla="*/ 285682 w 570997"/>
                <a:gd name="connsiteY3" fmla="*/ 357 h 571500"/>
                <a:gd name="connsiteX4" fmla="*/ 183 w 570997"/>
                <a:gd name="connsiteY4" fmla="*/ 28610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97" h="571500">
                  <a:moveTo>
                    <a:pt x="183" y="286107"/>
                  </a:moveTo>
                  <a:cubicBezTo>
                    <a:pt x="183" y="443922"/>
                    <a:pt x="128006" y="571857"/>
                    <a:pt x="285682" y="571857"/>
                  </a:cubicBezTo>
                  <a:cubicBezTo>
                    <a:pt x="443358" y="571857"/>
                    <a:pt x="571180" y="443922"/>
                    <a:pt x="571180" y="286107"/>
                  </a:cubicBezTo>
                  <a:cubicBezTo>
                    <a:pt x="571180" y="128292"/>
                    <a:pt x="443358" y="357"/>
                    <a:pt x="285682" y="357"/>
                  </a:cubicBezTo>
                  <a:cubicBezTo>
                    <a:pt x="128006" y="357"/>
                    <a:pt x="183" y="128292"/>
                    <a:pt x="183" y="286107"/>
                  </a:cubicBezTo>
                </a:path>
              </a:pathLst>
            </a:custGeom>
            <a:solidFill>
              <a:srgbClr val="69425A"/>
            </a:solidFill>
            <a:ln w="9512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0" name="Forma libre 34">
              <a:extLst>
                <a:ext uri="{FF2B5EF4-FFF2-40B4-BE49-F238E27FC236}">
                  <a16:creationId xmlns:a16="http://schemas.microsoft.com/office/drawing/2014/main" id="{3B2D382A-642D-BE8E-2B6C-B308E8675CCC}"/>
                </a:ext>
              </a:extLst>
            </p:cNvPr>
            <p:cNvSpPr/>
            <p:nvPr/>
          </p:nvSpPr>
          <p:spPr>
            <a:xfrm>
              <a:off x="7274407" y="-360129"/>
              <a:ext cx="570997" cy="571500"/>
            </a:xfrm>
            <a:custGeom>
              <a:avLst/>
              <a:gdLst>
                <a:gd name="connsiteX0" fmla="*/ 183 w 570997"/>
                <a:gd name="connsiteY0" fmla="*/ 286023 h 571500"/>
                <a:gd name="connsiteX1" fmla="*/ 285682 w 570997"/>
                <a:gd name="connsiteY1" fmla="*/ 571773 h 571500"/>
                <a:gd name="connsiteX2" fmla="*/ 571180 w 570997"/>
                <a:gd name="connsiteY2" fmla="*/ 286023 h 571500"/>
                <a:gd name="connsiteX3" fmla="*/ 285682 w 570997"/>
                <a:gd name="connsiteY3" fmla="*/ 273 h 571500"/>
                <a:gd name="connsiteX4" fmla="*/ 183 w 570997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97" h="571500">
                  <a:moveTo>
                    <a:pt x="183" y="286023"/>
                  </a:moveTo>
                  <a:cubicBezTo>
                    <a:pt x="183" y="443838"/>
                    <a:pt x="128006" y="571773"/>
                    <a:pt x="285682" y="571773"/>
                  </a:cubicBezTo>
                  <a:cubicBezTo>
                    <a:pt x="443358" y="571773"/>
                    <a:pt x="571180" y="443838"/>
                    <a:pt x="571180" y="286023"/>
                  </a:cubicBezTo>
                  <a:cubicBezTo>
                    <a:pt x="571180" y="128208"/>
                    <a:pt x="443358" y="273"/>
                    <a:pt x="285682" y="273"/>
                  </a:cubicBezTo>
                  <a:cubicBezTo>
                    <a:pt x="128006" y="273"/>
                    <a:pt x="183" y="128208"/>
                    <a:pt x="183" y="286023"/>
                  </a:cubicBezTo>
                </a:path>
              </a:pathLst>
            </a:custGeom>
            <a:solidFill>
              <a:srgbClr val="68403F"/>
            </a:solidFill>
            <a:ln w="9512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1" name="Forma libre 35">
              <a:extLst>
                <a:ext uri="{FF2B5EF4-FFF2-40B4-BE49-F238E27FC236}">
                  <a16:creationId xmlns:a16="http://schemas.microsoft.com/office/drawing/2014/main" id="{28400F39-FA04-B0EA-E88D-7BBD1198684B}"/>
                </a:ext>
              </a:extLst>
            </p:cNvPr>
            <p:cNvSpPr/>
            <p:nvPr/>
          </p:nvSpPr>
          <p:spPr>
            <a:xfrm>
              <a:off x="7274407" y="-1160229"/>
              <a:ext cx="570997" cy="571500"/>
            </a:xfrm>
            <a:custGeom>
              <a:avLst/>
              <a:gdLst>
                <a:gd name="connsiteX0" fmla="*/ 183 w 570997"/>
                <a:gd name="connsiteY0" fmla="*/ 285939 h 571500"/>
                <a:gd name="connsiteX1" fmla="*/ 285682 w 570997"/>
                <a:gd name="connsiteY1" fmla="*/ 571689 h 571500"/>
                <a:gd name="connsiteX2" fmla="*/ 571180 w 570997"/>
                <a:gd name="connsiteY2" fmla="*/ 285939 h 571500"/>
                <a:gd name="connsiteX3" fmla="*/ 285682 w 570997"/>
                <a:gd name="connsiteY3" fmla="*/ 189 h 571500"/>
                <a:gd name="connsiteX4" fmla="*/ 183 w 570997"/>
                <a:gd name="connsiteY4" fmla="*/ 285939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97" h="571500">
                  <a:moveTo>
                    <a:pt x="183" y="285939"/>
                  </a:moveTo>
                  <a:cubicBezTo>
                    <a:pt x="183" y="443754"/>
                    <a:pt x="128006" y="571689"/>
                    <a:pt x="285682" y="571689"/>
                  </a:cubicBezTo>
                  <a:cubicBezTo>
                    <a:pt x="443358" y="571689"/>
                    <a:pt x="571180" y="443754"/>
                    <a:pt x="571180" y="285939"/>
                  </a:cubicBezTo>
                  <a:cubicBezTo>
                    <a:pt x="571180" y="128124"/>
                    <a:pt x="443358" y="189"/>
                    <a:pt x="285682" y="189"/>
                  </a:cubicBezTo>
                  <a:cubicBezTo>
                    <a:pt x="128006" y="189"/>
                    <a:pt x="183" y="128124"/>
                    <a:pt x="183" y="285939"/>
                  </a:cubicBezTo>
                </a:path>
              </a:pathLst>
            </a:custGeom>
            <a:solidFill>
              <a:srgbClr val="5C4938"/>
            </a:solidFill>
            <a:ln w="9512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2" name="Forma libre 37">
              <a:extLst>
                <a:ext uri="{FF2B5EF4-FFF2-40B4-BE49-F238E27FC236}">
                  <a16:creationId xmlns:a16="http://schemas.microsoft.com/office/drawing/2014/main" id="{6278D3DB-B72A-2CAD-EF1A-AD0895CBFB98}"/>
                </a:ext>
              </a:extLst>
            </p:cNvPr>
            <p:cNvSpPr/>
            <p:nvPr/>
          </p:nvSpPr>
          <p:spPr>
            <a:xfrm>
              <a:off x="7274407" y="-1960329"/>
              <a:ext cx="570997" cy="571500"/>
            </a:xfrm>
            <a:custGeom>
              <a:avLst/>
              <a:gdLst>
                <a:gd name="connsiteX0" fmla="*/ 183 w 570997"/>
                <a:gd name="connsiteY0" fmla="*/ 285855 h 571500"/>
                <a:gd name="connsiteX1" fmla="*/ 285682 w 570997"/>
                <a:gd name="connsiteY1" fmla="*/ 571605 h 571500"/>
                <a:gd name="connsiteX2" fmla="*/ 571180 w 570997"/>
                <a:gd name="connsiteY2" fmla="*/ 285855 h 571500"/>
                <a:gd name="connsiteX3" fmla="*/ 285682 w 570997"/>
                <a:gd name="connsiteY3" fmla="*/ 105 h 571500"/>
                <a:gd name="connsiteX4" fmla="*/ 183 w 570997"/>
                <a:gd name="connsiteY4" fmla="*/ 28585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97" h="571500">
                  <a:moveTo>
                    <a:pt x="183" y="285855"/>
                  </a:moveTo>
                  <a:cubicBezTo>
                    <a:pt x="183" y="443670"/>
                    <a:pt x="128006" y="571605"/>
                    <a:pt x="285682" y="571605"/>
                  </a:cubicBezTo>
                  <a:cubicBezTo>
                    <a:pt x="443358" y="571605"/>
                    <a:pt x="571180" y="443670"/>
                    <a:pt x="571180" y="285855"/>
                  </a:cubicBezTo>
                  <a:cubicBezTo>
                    <a:pt x="571180" y="128040"/>
                    <a:pt x="443358" y="105"/>
                    <a:pt x="285682" y="105"/>
                  </a:cubicBezTo>
                  <a:cubicBezTo>
                    <a:pt x="128006" y="105"/>
                    <a:pt x="183" y="128040"/>
                    <a:pt x="183" y="285855"/>
                  </a:cubicBezTo>
                </a:path>
              </a:pathLst>
            </a:custGeom>
            <a:solidFill>
              <a:srgbClr val="54502F"/>
            </a:solidFill>
            <a:ln w="9512" cap="rnd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3" name="CuadroTexto 65">
              <a:extLst>
                <a:ext uri="{FF2B5EF4-FFF2-40B4-BE49-F238E27FC236}">
                  <a16:creationId xmlns:a16="http://schemas.microsoft.com/office/drawing/2014/main" id="{182AA4C4-4435-6124-EDD8-45165A3F6FD8}"/>
                </a:ext>
              </a:extLst>
            </p:cNvPr>
            <p:cNvSpPr txBox="1"/>
            <p:nvPr/>
          </p:nvSpPr>
          <p:spPr>
            <a:xfrm rot="10800000">
              <a:off x="5003004" y="-367438"/>
              <a:ext cx="226215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Solicitud de información</a:t>
              </a:r>
            </a:p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 (RAG) </a:t>
              </a:r>
            </a:p>
          </p:txBody>
        </p:sp>
        <p:sp>
          <p:nvSpPr>
            <p:cNvPr id="34" name="CuadroTexto 67">
              <a:extLst>
                <a:ext uri="{FF2B5EF4-FFF2-40B4-BE49-F238E27FC236}">
                  <a16:creationId xmlns:a16="http://schemas.microsoft.com/office/drawing/2014/main" id="{809D96BB-8DA1-2003-3ABC-6F346E4B7C25}"/>
                </a:ext>
              </a:extLst>
            </p:cNvPr>
            <p:cNvSpPr txBox="1"/>
            <p:nvPr/>
          </p:nvSpPr>
          <p:spPr>
            <a:xfrm rot="10800000">
              <a:off x="5320625" y="-1151257"/>
              <a:ext cx="19591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Imagen sospechosa </a:t>
              </a:r>
            </a:p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(OCR)</a:t>
              </a:r>
            </a:p>
          </p:txBody>
        </p:sp>
        <p:sp>
          <p:nvSpPr>
            <p:cNvPr id="35" name="CuadroTexto 69">
              <a:extLst>
                <a:ext uri="{FF2B5EF4-FFF2-40B4-BE49-F238E27FC236}">
                  <a16:creationId xmlns:a16="http://schemas.microsoft.com/office/drawing/2014/main" id="{2C62770D-335B-F1BE-3084-C100EC01D441}"/>
                </a:ext>
              </a:extLst>
            </p:cNvPr>
            <p:cNvSpPr txBox="1"/>
            <p:nvPr/>
          </p:nvSpPr>
          <p:spPr>
            <a:xfrm rot="10800000">
              <a:off x="5620432" y="608563"/>
              <a:ext cx="1610373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Consulta de Web</a:t>
              </a:r>
            </a:p>
          </p:txBody>
        </p:sp>
        <p:sp>
          <p:nvSpPr>
            <p:cNvPr id="36" name="CuadroTexto 70">
              <a:extLst>
                <a:ext uri="{FF2B5EF4-FFF2-40B4-BE49-F238E27FC236}">
                  <a16:creationId xmlns:a16="http://schemas.microsoft.com/office/drawing/2014/main" id="{D965AAC4-7F6D-50CE-3296-6824F3495EA4}"/>
                </a:ext>
              </a:extLst>
            </p:cNvPr>
            <p:cNvSpPr txBox="1"/>
            <p:nvPr/>
          </p:nvSpPr>
          <p:spPr>
            <a:xfrm rot="10800000">
              <a:off x="5822375" y="1408663"/>
              <a:ext cx="1410524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Consulta de IP</a:t>
              </a:r>
            </a:p>
          </p:txBody>
        </p:sp>
        <p:sp>
          <p:nvSpPr>
            <p:cNvPr id="37" name="CuadroTexto 71">
              <a:extLst>
                <a:ext uri="{FF2B5EF4-FFF2-40B4-BE49-F238E27FC236}">
                  <a16:creationId xmlns:a16="http://schemas.microsoft.com/office/drawing/2014/main" id="{9266E682-E29E-53D8-78C8-83EE48387B44}"/>
                </a:ext>
              </a:extLst>
            </p:cNvPr>
            <p:cNvSpPr txBox="1"/>
            <p:nvPr/>
          </p:nvSpPr>
          <p:spPr>
            <a:xfrm rot="10800000">
              <a:off x="5263073" y="-1828930"/>
              <a:ext cx="197201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4F4F4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Consulta ciber (LLM)</a:t>
              </a:r>
            </a:p>
          </p:txBody>
        </p:sp>
        <p:sp>
          <p:nvSpPr>
            <p:cNvPr id="38" name="Forma libre 73">
              <a:extLst>
                <a:ext uri="{FF2B5EF4-FFF2-40B4-BE49-F238E27FC236}">
                  <a16:creationId xmlns:a16="http://schemas.microsoft.com/office/drawing/2014/main" id="{FD3B29CD-0215-63A4-DE12-E7A619579407}"/>
                </a:ext>
              </a:extLst>
            </p:cNvPr>
            <p:cNvSpPr/>
            <p:nvPr/>
          </p:nvSpPr>
          <p:spPr>
            <a:xfrm>
              <a:off x="8644800" y="-1903179"/>
              <a:ext cx="913595" cy="3657600"/>
            </a:xfrm>
            <a:custGeom>
              <a:avLst/>
              <a:gdLst>
                <a:gd name="connsiteX0" fmla="*/ 531037 w 913595"/>
                <a:gd name="connsiteY0" fmla="*/ 3657711 h 3657600"/>
                <a:gd name="connsiteX1" fmla="*/ 913923 w 913595"/>
                <a:gd name="connsiteY1" fmla="*/ 1828911 h 3657600"/>
                <a:gd name="connsiteX2" fmla="*/ 531037 w 913595"/>
                <a:gd name="connsiteY2" fmla="*/ 111 h 3657600"/>
                <a:gd name="connsiteX3" fmla="*/ 789652 w 913595"/>
                <a:gd name="connsiteY3" fmla="*/ 1828911 h 3657600"/>
                <a:gd name="connsiteX4" fmla="*/ 531037 w 913595"/>
                <a:gd name="connsiteY4" fmla="*/ 3657711 h 3657600"/>
                <a:gd name="connsiteX5" fmla="*/ 531030 w 913595"/>
                <a:gd name="connsiteY5" fmla="*/ 3657711 h 3657600"/>
                <a:gd name="connsiteX6" fmla="*/ 789646 w 913595"/>
                <a:gd name="connsiteY6" fmla="*/ 1828911 h 3657600"/>
                <a:gd name="connsiteX7" fmla="*/ 531030 w 913595"/>
                <a:gd name="connsiteY7" fmla="*/ 111 h 3657600"/>
                <a:gd name="connsiteX8" fmla="*/ 399620 w 913595"/>
                <a:gd name="connsiteY8" fmla="*/ 111 h 3657600"/>
                <a:gd name="connsiteX9" fmla="*/ 639837 w 913595"/>
                <a:gd name="connsiteY9" fmla="*/ 1828911 h 3657600"/>
                <a:gd name="connsiteX10" fmla="*/ 393167 w 913595"/>
                <a:gd name="connsiteY10" fmla="*/ 3657711 h 3657600"/>
                <a:gd name="connsiteX11" fmla="*/ 531030 w 913595"/>
                <a:gd name="connsiteY11" fmla="*/ 3657711 h 3657600"/>
                <a:gd name="connsiteX12" fmla="*/ 639844 w 913595"/>
                <a:gd name="connsiteY12" fmla="*/ 1828911 h 3657600"/>
                <a:gd name="connsiteX13" fmla="*/ 393173 w 913595"/>
                <a:gd name="connsiteY13" fmla="*/ 3657711 h 3657600"/>
                <a:gd name="connsiteX14" fmla="*/ 381577 w 913595"/>
                <a:gd name="connsiteY14" fmla="*/ 3657711 h 3657600"/>
                <a:gd name="connsiteX15" fmla="*/ 327 w 913595"/>
                <a:gd name="connsiteY15" fmla="*/ 1828911 h 3657600"/>
                <a:gd name="connsiteX16" fmla="*/ 381577 w 913595"/>
                <a:gd name="connsiteY16" fmla="*/ 111 h 3657600"/>
                <a:gd name="connsiteX17" fmla="*/ 399626 w 913595"/>
                <a:gd name="connsiteY17" fmla="*/ 111 h 3657600"/>
                <a:gd name="connsiteX18" fmla="*/ 639844 w 913595"/>
                <a:gd name="connsiteY18" fmla="*/ 182891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3595" h="3657600">
                  <a:moveTo>
                    <a:pt x="531037" y="3657711"/>
                  </a:moveTo>
                  <a:cubicBezTo>
                    <a:pt x="673674" y="3657711"/>
                    <a:pt x="913923" y="2838933"/>
                    <a:pt x="913923" y="1828911"/>
                  </a:cubicBezTo>
                  <a:cubicBezTo>
                    <a:pt x="913923" y="818892"/>
                    <a:pt x="673674" y="111"/>
                    <a:pt x="531037" y="111"/>
                  </a:cubicBezTo>
                  <a:cubicBezTo>
                    <a:pt x="673868" y="206"/>
                    <a:pt x="789652" y="821379"/>
                    <a:pt x="789652" y="1828911"/>
                  </a:cubicBezTo>
                  <a:cubicBezTo>
                    <a:pt x="789652" y="2836447"/>
                    <a:pt x="673868" y="3657616"/>
                    <a:pt x="531037" y="3657711"/>
                  </a:cubicBezTo>
                  <a:close/>
                  <a:moveTo>
                    <a:pt x="531030" y="3657711"/>
                  </a:moveTo>
                  <a:cubicBezTo>
                    <a:pt x="673862" y="3657616"/>
                    <a:pt x="789646" y="2836447"/>
                    <a:pt x="789646" y="1828911"/>
                  </a:cubicBezTo>
                  <a:cubicBezTo>
                    <a:pt x="789646" y="821379"/>
                    <a:pt x="673862" y="206"/>
                    <a:pt x="531030" y="111"/>
                  </a:cubicBezTo>
                  <a:lnTo>
                    <a:pt x="399620" y="111"/>
                  </a:lnTo>
                  <a:cubicBezTo>
                    <a:pt x="533836" y="65717"/>
                    <a:pt x="639837" y="861857"/>
                    <a:pt x="639837" y="1828911"/>
                  </a:cubicBezTo>
                  <a:cubicBezTo>
                    <a:pt x="639837" y="2795965"/>
                    <a:pt x="527382" y="3592103"/>
                    <a:pt x="393167" y="3657711"/>
                  </a:cubicBezTo>
                  <a:lnTo>
                    <a:pt x="531030" y="3657711"/>
                  </a:lnTo>
                  <a:close/>
                  <a:moveTo>
                    <a:pt x="639844" y="1828911"/>
                  </a:moveTo>
                  <a:cubicBezTo>
                    <a:pt x="639844" y="2795965"/>
                    <a:pt x="527389" y="3592103"/>
                    <a:pt x="393173" y="3657711"/>
                  </a:cubicBezTo>
                  <a:lnTo>
                    <a:pt x="381577" y="3657711"/>
                  </a:lnTo>
                  <a:cubicBezTo>
                    <a:pt x="238941" y="3657711"/>
                    <a:pt x="327" y="2838933"/>
                    <a:pt x="327" y="1828911"/>
                  </a:cubicBezTo>
                  <a:cubicBezTo>
                    <a:pt x="327" y="818892"/>
                    <a:pt x="238941" y="111"/>
                    <a:pt x="381577" y="111"/>
                  </a:cubicBezTo>
                  <a:cubicBezTo>
                    <a:pt x="387645" y="111"/>
                    <a:pt x="399626" y="111"/>
                    <a:pt x="399626" y="111"/>
                  </a:cubicBezTo>
                  <a:cubicBezTo>
                    <a:pt x="533842" y="65717"/>
                    <a:pt x="639844" y="861857"/>
                    <a:pt x="639844" y="1828911"/>
                  </a:cubicBezTo>
                  <a:close/>
                </a:path>
              </a:pathLst>
            </a:custGeom>
            <a:noFill/>
            <a:ln w="19025" cap="rnd">
              <a:solidFill>
                <a:srgbClr val="B7B7B7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39" name="Gráfico 28">
              <a:extLst>
                <a:ext uri="{FF2B5EF4-FFF2-40B4-BE49-F238E27FC236}">
                  <a16:creationId xmlns:a16="http://schemas.microsoft.com/office/drawing/2014/main" id="{1EC9AFCD-EAD4-D221-B992-4D331B6ABBB3}"/>
                </a:ext>
              </a:extLst>
            </p:cNvPr>
            <p:cNvGrpSpPr/>
            <p:nvPr/>
          </p:nvGrpSpPr>
          <p:grpSpPr>
            <a:xfrm>
              <a:off x="7845404" y="329669"/>
              <a:ext cx="2501919" cy="1196151"/>
              <a:chOff x="7845404" y="329669"/>
              <a:chExt cx="2501919" cy="1196151"/>
            </a:xfrm>
            <a:noFill/>
          </p:grpSpPr>
          <p:sp>
            <p:nvSpPr>
              <p:cNvPr id="62" name="Forma libre 76">
                <a:extLst>
                  <a:ext uri="{FF2B5EF4-FFF2-40B4-BE49-F238E27FC236}">
                    <a16:creationId xmlns:a16="http://schemas.microsoft.com/office/drawing/2014/main" id="{16C67C8D-5845-3096-7C3D-BC5FF6F26115}"/>
                  </a:ext>
                </a:extLst>
              </p:cNvPr>
              <p:cNvSpPr/>
              <p:nvPr/>
            </p:nvSpPr>
            <p:spPr>
              <a:xfrm>
                <a:off x="7845404" y="338242"/>
                <a:ext cx="2498018" cy="1187578"/>
              </a:xfrm>
              <a:custGeom>
                <a:avLst/>
                <a:gdLst>
                  <a:gd name="connsiteX0" fmla="*/ 2498261 w 2498018"/>
                  <a:gd name="connsiteY0" fmla="*/ 345 h 1187578"/>
                  <a:gd name="connsiteX1" fmla="*/ 1142238 w 2498018"/>
                  <a:gd name="connsiteY1" fmla="*/ 1187924 h 1187578"/>
                  <a:gd name="connsiteX2" fmla="*/ 243 w 2498018"/>
                  <a:gd name="connsiteY2" fmla="*/ 1187924 h 1187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98018" h="1187578">
                    <a:moveTo>
                      <a:pt x="2498261" y="345"/>
                    </a:moveTo>
                    <a:lnTo>
                      <a:pt x="1142238" y="1187924"/>
                    </a:lnTo>
                    <a:lnTo>
                      <a:pt x="243" y="1187924"/>
                    </a:lnTo>
                  </a:path>
                </a:pathLst>
              </a:custGeom>
              <a:noFill/>
              <a:ln w="19025" cap="rnd">
                <a:solidFill>
                  <a:srgbClr val="CB68F9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63" name="Forma libre 77">
                <a:extLst>
                  <a:ext uri="{FF2B5EF4-FFF2-40B4-BE49-F238E27FC236}">
                    <a16:creationId xmlns:a16="http://schemas.microsoft.com/office/drawing/2014/main" id="{4F503615-8853-25B0-6C16-95A6F19E1E23}"/>
                  </a:ext>
                </a:extLst>
              </p:cNvPr>
              <p:cNvSpPr/>
              <p:nvPr/>
            </p:nvSpPr>
            <p:spPr>
              <a:xfrm>
                <a:off x="10259771" y="329669"/>
                <a:ext cx="87552" cy="92392"/>
              </a:xfrm>
              <a:custGeom>
                <a:avLst/>
                <a:gdLst>
                  <a:gd name="connsiteX0" fmla="*/ 82086 w 87552"/>
                  <a:gd name="connsiteY0" fmla="*/ 92738 h 92392"/>
                  <a:gd name="connsiteX1" fmla="*/ 87796 w 87552"/>
                  <a:gd name="connsiteY1" fmla="*/ 6060 h 92392"/>
                  <a:gd name="connsiteX2" fmla="*/ 243 w 87552"/>
                  <a:gd name="connsiteY2" fmla="*/ 345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552" h="92392">
                    <a:moveTo>
                      <a:pt x="82086" y="92738"/>
                    </a:moveTo>
                    <a:lnTo>
                      <a:pt x="87796" y="6060"/>
                    </a:lnTo>
                    <a:lnTo>
                      <a:pt x="243" y="345"/>
                    </a:lnTo>
                  </a:path>
                </a:pathLst>
              </a:custGeom>
              <a:noFill/>
              <a:ln w="19025" cap="rnd">
                <a:solidFill>
                  <a:srgbClr val="CB68F9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40" name="Forma libre 78">
              <a:extLst>
                <a:ext uri="{FF2B5EF4-FFF2-40B4-BE49-F238E27FC236}">
                  <a16:creationId xmlns:a16="http://schemas.microsoft.com/office/drawing/2014/main" id="{5C548244-4922-9716-C89B-DF8D7B599282}"/>
                </a:ext>
              </a:extLst>
            </p:cNvPr>
            <p:cNvSpPr/>
            <p:nvPr/>
          </p:nvSpPr>
          <p:spPr>
            <a:xfrm>
              <a:off x="7274407" y="1240071"/>
              <a:ext cx="570997" cy="571500"/>
            </a:xfrm>
            <a:custGeom>
              <a:avLst/>
              <a:gdLst>
                <a:gd name="connsiteX0" fmla="*/ 183 w 570997"/>
                <a:gd name="connsiteY0" fmla="*/ 286191 h 571500"/>
                <a:gd name="connsiteX1" fmla="*/ 285682 w 570997"/>
                <a:gd name="connsiteY1" fmla="*/ 571941 h 571500"/>
                <a:gd name="connsiteX2" fmla="*/ 571180 w 570997"/>
                <a:gd name="connsiteY2" fmla="*/ 286191 h 571500"/>
                <a:gd name="connsiteX3" fmla="*/ 285682 w 570997"/>
                <a:gd name="connsiteY3" fmla="*/ 441 h 571500"/>
                <a:gd name="connsiteX4" fmla="*/ 183 w 570997"/>
                <a:gd name="connsiteY4" fmla="*/ 286191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97" h="571500">
                  <a:moveTo>
                    <a:pt x="183" y="286191"/>
                  </a:moveTo>
                  <a:cubicBezTo>
                    <a:pt x="183" y="444006"/>
                    <a:pt x="128006" y="571941"/>
                    <a:pt x="285682" y="571941"/>
                  </a:cubicBezTo>
                  <a:cubicBezTo>
                    <a:pt x="443358" y="571941"/>
                    <a:pt x="571180" y="444006"/>
                    <a:pt x="571180" y="286191"/>
                  </a:cubicBezTo>
                  <a:cubicBezTo>
                    <a:pt x="571180" y="128376"/>
                    <a:pt x="443358" y="441"/>
                    <a:pt x="285682" y="441"/>
                  </a:cubicBezTo>
                  <a:cubicBezTo>
                    <a:pt x="128006" y="441"/>
                    <a:pt x="183" y="128376"/>
                    <a:pt x="183" y="286191"/>
                  </a:cubicBezTo>
                </a:path>
              </a:pathLst>
            </a:custGeom>
            <a:noFill/>
            <a:ln w="19025" cap="rnd">
              <a:solidFill>
                <a:srgbClr val="CB68F9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41" name="Gráfico 28">
              <a:extLst>
                <a:ext uri="{FF2B5EF4-FFF2-40B4-BE49-F238E27FC236}">
                  <a16:creationId xmlns:a16="http://schemas.microsoft.com/office/drawing/2014/main" id="{3E8183AD-E055-FE8C-0EAD-931D1D46513B}"/>
                </a:ext>
              </a:extLst>
            </p:cNvPr>
            <p:cNvGrpSpPr/>
            <p:nvPr/>
          </p:nvGrpSpPr>
          <p:grpSpPr>
            <a:xfrm>
              <a:off x="7845404" y="130978"/>
              <a:ext cx="2327766" cy="594741"/>
              <a:chOff x="7845404" y="130978"/>
              <a:chExt cx="2327766" cy="594741"/>
            </a:xfrm>
            <a:noFill/>
          </p:grpSpPr>
          <p:sp>
            <p:nvSpPr>
              <p:cNvPr id="60" name="Forma libre 80">
                <a:extLst>
                  <a:ext uri="{FF2B5EF4-FFF2-40B4-BE49-F238E27FC236}">
                    <a16:creationId xmlns:a16="http://schemas.microsoft.com/office/drawing/2014/main" id="{3020400E-365B-60ED-221E-C6A67F4BBEB1}"/>
                  </a:ext>
                </a:extLst>
              </p:cNvPr>
              <p:cNvSpPr/>
              <p:nvPr/>
            </p:nvSpPr>
            <p:spPr>
              <a:xfrm>
                <a:off x="7845404" y="162411"/>
                <a:ext cx="2323864" cy="563308"/>
              </a:xfrm>
              <a:custGeom>
                <a:avLst/>
                <a:gdLst>
                  <a:gd name="connsiteX0" fmla="*/ 2324107 w 2323864"/>
                  <a:gd name="connsiteY0" fmla="*/ 327 h 563308"/>
                  <a:gd name="connsiteX1" fmla="*/ 1142238 w 2323864"/>
                  <a:gd name="connsiteY1" fmla="*/ 563636 h 563308"/>
                  <a:gd name="connsiteX2" fmla="*/ 243 w 2323864"/>
                  <a:gd name="connsiteY2" fmla="*/ 563636 h 563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864" h="563308">
                    <a:moveTo>
                      <a:pt x="2324107" y="327"/>
                    </a:moveTo>
                    <a:lnTo>
                      <a:pt x="1142238" y="563636"/>
                    </a:lnTo>
                    <a:lnTo>
                      <a:pt x="243" y="563636"/>
                    </a:lnTo>
                  </a:path>
                </a:pathLst>
              </a:custGeom>
              <a:noFill/>
              <a:ln w="19025" cap="rnd">
                <a:solidFill>
                  <a:srgbClr val="F366BB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61" name="Forma libre 81">
                <a:extLst>
                  <a:ext uri="{FF2B5EF4-FFF2-40B4-BE49-F238E27FC236}">
                    <a16:creationId xmlns:a16="http://schemas.microsoft.com/office/drawing/2014/main" id="{116D6480-C335-56F3-5D6C-388C9EDEE5A5}"/>
                  </a:ext>
                </a:extLst>
              </p:cNvPr>
              <p:cNvSpPr/>
              <p:nvPr/>
            </p:nvSpPr>
            <p:spPr>
              <a:xfrm>
                <a:off x="10091327" y="130978"/>
                <a:ext cx="81843" cy="111442"/>
              </a:xfrm>
              <a:custGeom>
                <a:avLst/>
                <a:gdLst>
                  <a:gd name="connsiteX0" fmla="*/ 53536 w 81843"/>
                  <a:gd name="connsiteY0" fmla="*/ 111770 h 111442"/>
                  <a:gd name="connsiteX1" fmla="*/ 82086 w 81843"/>
                  <a:gd name="connsiteY1" fmla="*/ 29855 h 111442"/>
                  <a:gd name="connsiteX2" fmla="*/ 243 w 81843"/>
                  <a:gd name="connsiteY2" fmla="*/ 327 h 111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843" h="111442">
                    <a:moveTo>
                      <a:pt x="53536" y="111770"/>
                    </a:moveTo>
                    <a:lnTo>
                      <a:pt x="82086" y="29855"/>
                    </a:lnTo>
                    <a:lnTo>
                      <a:pt x="243" y="327"/>
                    </a:lnTo>
                  </a:path>
                </a:pathLst>
              </a:custGeom>
              <a:noFill/>
              <a:ln w="19025" cap="rnd">
                <a:solidFill>
                  <a:srgbClr val="F366BB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42" name="Forma libre 82">
              <a:extLst>
                <a:ext uri="{FF2B5EF4-FFF2-40B4-BE49-F238E27FC236}">
                  <a16:creationId xmlns:a16="http://schemas.microsoft.com/office/drawing/2014/main" id="{2B5C2553-AB1B-7E3A-B4A7-549D25047B0F}"/>
                </a:ext>
              </a:extLst>
            </p:cNvPr>
            <p:cNvSpPr/>
            <p:nvPr/>
          </p:nvSpPr>
          <p:spPr>
            <a:xfrm>
              <a:off x="7274407" y="439971"/>
              <a:ext cx="570997" cy="571500"/>
            </a:xfrm>
            <a:custGeom>
              <a:avLst/>
              <a:gdLst>
                <a:gd name="connsiteX0" fmla="*/ 183 w 570997"/>
                <a:gd name="connsiteY0" fmla="*/ 286107 h 571500"/>
                <a:gd name="connsiteX1" fmla="*/ 285682 w 570997"/>
                <a:gd name="connsiteY1" fmla="*/ 571857 h 571500"/>
                <a:gd name="connsiteX2" fmla="*/ 571180 w 570997"/>
                <a:gd name="connsiteY2" fmla="*/ 286107 h 571500"/>
                <a:gd name="connsiteX3" fmla="*/ 285682 w 570997"/>
                <a:gd name="connsiteY3" fmla="*/ 357 h 571500"/>
                <a:gd name="connsiteX4" fmla="*/ 183 w 570997"/>
                <a:gd name="connsiteY4" fmla="*/ 28610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97" h="571500">
                  <a:moveTo>
                    <a:pt x="183" y="286107"/>
                  </a:moveTo>
                  <a:cubicBezTo>
                    <a:pt x="183" y="443922"/>
                    <a:pt x="128006" y="571857"/>
                    <a:pt x="285682" y="571857"/>
                  </a:cubicBezTo>
                  <a:cubicBezTo>
                    <a:pt x="443358" y="571857"/>
                    <a:pt x="571180" y="443922"/>
                    <a:pt x="571180" y="286107"/>
                  </a:cubicBezTo>
                  <a:cubicBezTo>
                    <a:pt x="571180" y="128292"/>
                    <a:pt x="443358" y="357"/>
                    <a:pt x="285682" y="357"/>
                  </a:cubicBezTo>
                  <a:cubicBezTo>
                    <a:pt x="128006" y="357"/>
                    <a:pt x="183" y="128292"/>
                    <a:pt x="183" y="286107"/>
                  </a:cubicBezTo>
                </a:path>
              </a:pathLst>
            </a:custGeom>
            <a:noFill/>
            <a:ln w="19025" cap="rnd">
              <a:solidFill>
                <a:srgbClr val="F366BB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43" name="Gráfico 28">
              <a:extLst>
                <a:ext uri="{FF2B5EF4-FFF2-40B4-BE49-F238E27FC236}">
                  <a16:creationId xmlns:a16="http://schemas.microsoft.com/office/drawing/2014/main" id="{3678190F-4A8C-EB47-6F5F-575522F3C45B}"/>
                </a:ext>
              </a:extLst>
            </p:cNvPr>
            <p:cNvGrpSpPr/>
            <p:nvPr/>
          </p:nvGrpSpPr>
          <p:grpSpPr>
            <a:xfrm>
              <a:off x="7846447" y="-136291"/>
              <a:ext cx="2268767" cy="123825"/>
              <a:chOff x="7846447" y="-136291"/>
              <a:chExt cx="2268767" cy="123825"/>
            </a:xfrm>
            <a:noFill/>
          </p:grpSpPr>
          <p:sp>
            <p:nvSpPr>
              <p:cNvPr id="58" name="Forma libre 84">
                <a:extLst>
                  <a:ext uri="{FF2B5EF4-FFF2-40B4-BE49-F238E27FC236}">
                    <a16:creationId xmlns:a16="http://schemas.microsoft.com/office/drawing/2014/main" id="{5A7B5B87-4C49-A6D8-102D-2CC1C62500F7}"/>
                  </a:ext>
                </a:extLst>
              </p:cNvPr>
              <p:cNvSpPr/>
              <p:nvPr/>
            </p:nvSpPr>
            <p:spPr>
              <a:xfrm>
                <a:off x="7846447" y="-74379"/>
                <a:ext cx="2263913" cy="9525"/>
              </a:xfrm>
              <a:custGeom>
                <a:avLst/>
                <a:gdLst>
                  <a:gd name="connsiteX0" fmla="*/ 2264156 w 2263913"/>
                  <a:gd name="connsiteY0" fmla="*/ 303 h 9525"/>
                  <a:gd name="connsiteX1" fmla="*/ 1141195 w 2263913"/>
                  <a:gd name="connsiteY1" fmla="*/ 303 h 9525"/>
                  <a:gd name="connsiteX2" fmla="*/ 243 w 2263913"/>
                  <a:gd name="connsiteY2" fmla="*/ 303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63913" h="9525">
                    <a:moveTo>
                      <a:pt x="2264156" y="303"/>
                    </a:moveTo>
                    <a:lnTo>
                      <a:pt x="1141195" y="303"/>
                    </a:lnTo>
                    <a:lnTo>
                      <a:pt x="243" y="303"/>
                    </a:lnTo>
                  </a:path>
                </a:pathLst>
              </a:custGeom>
              <a:noFill/>
              <a:ln w="19025" cap="rnd">
                <a:solidFill>
                  <a:srgbClr val="FB6762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59" name="Forma libre 85">
                <a:extLst>
                  <a:ext uri="{FF2B5EF4-FFF2-40B4-BE49-F238E27FC236}">
                    <a16:creationId xmlns:a16="http://schemas.microsoft.com/office/drawing/2014/main" id="{09CFB158-ABE3-A9F4-81BA-EA1C871C2C7F}"/>
                  </a:ext>
                </a:extLst>
              </p:cNvPr>
              <p:cNvSpPr/>
              <p:nvPr/>
            </p:nvSpPr>
            <p:spPr>
              <a:xfrm>
                <a:off x="10053356" y="-136291"/>
                <a:ext cx="61858" cy="123825"/>
              </a:xfrm>
              <a:custGeom>
                <a:avLst/>
                <a:gdLst>
                  <a:gd name="connsiteX0" fmla="*/ 243 w 61858"/>
                  <a:gd name="connsiteY0" fmla="*/ 124128 h 123825"/>
                  <a:gd name="connsiteX1" fmla="*/ 62101 w 61858"/>
                  <a:gd name="connsiteY1" fmla="*/ 62216 h 123825"/>
                  <a:gd name="connsiteX2" fmla="*/ 243 w 61858"/>
                  <a:gd name="connsiteY2" fmla="*/ 303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858" h="123825">
                    <a:moveTo>
                      <a:pt x="243" y="124128"/>
                    </a:moveTo>
                    <a:lnTo>
                      <a:pt x="62101" y="62216"/>
                    </a:lnTo>
                    <a:lnTo>
                      <a:pt x="243" y="303"/>
                    </a:lnTo>
                  </a:path>
                </a:pathLst>
              </a:custGeom>
              <a:noFill/>
              <a:ln w="19025" cap="rnd">
                <a:solidFill>
                  <a:srgbClr val="FB6762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44" name="Forma libre 86">
              <a:extLst>
                <a:ext uri="{FF2B5EF4-FFF2-40B4-BE49-F238E27FC236}">
                  <a16:creationId xmlns:a16="http://schemas.microsoft.com/office/drawing/2014/main" id="{3F87B134-536E-B7F4-3137-136BA8702537}"/>
                </a:ext>
              </a:extLst>
            </p:cNvPr>
            <p:cNvSpPr/>
            <p:nvPr/>
          </p:nvSpPr>
          <p:spPr>
            <a:xfrm>
              <a:off x="7274407" y="-360129"/>
              <a:ext cx="570997" cy="571500"/>
            </a:xfrm>
            <a:custGeom>
              <a:avLst/>
              <a:gdLst>
                <a:gd name="connsiteX0" fmla="*/ 183 w 570997"/>
                <a:gd name="connsiteY0" fmla="*/ 286023 h 571500"/>
                <a:gd name="connsiteX1" fmla="*/ 285682 w 570997"/>
                <a:gd name="connsiteY1" fmla="*/ 571773 h 571500"/>
                <a:gd name="connsiteX2" fmla="*/ 571180 w 570997"/>
                <a:gd name="connsiteY2" fmla="*/ 286023 h 571500"/>
                <a:gd name="connsiteX3" fmla="*/ 285682 w 570997"/>
                <a:gd name="connsiteY3" fmla="*/ 273 h 571500"/>
                <a:gd name="connsiteX4" fmla="*/ 183 w 570997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97" h="571500">
                  <a:moveTo>
                    <a:pt x="183" y="286023"/>
                  </a:moveTo>
                  <a:cubicBezTo>
                    <a:pt x="183" y="443838"/>
                    <a:pt x="128006" y="571773"/>
                    <a:pt x="285682" y="571773"/>
                  </a:cubicBezTo>
                  <a:cubicBezTo>
                    <a:pt x="443358" y="571773"/>
                    <a:pt x="571180" y="443838"/>
                    <a:pt x="571180" y="286023"/>
                  </a:cubicBezTo>
                  <a:cubicBezTo>
                    <a:pt x="571180" y="128208"/>
                    <a:pt x="443358" y="273"/>
                    <a:pt x="285682" y="273"/>
                  </a:cubicBezTo>
                  <a:cubicBezTo>
                    <a:pt x="128006" y="273"/>
                    <a:pt x="183" y="128208"/>
                    <a:pt x="183" y="286023"/>
                  </a:cubicBezTo>
                </a:path>
              </a:pathLst>
            </a:custGeom>
            <a:noFill/>
            <a:ln w="19025" cap="rnd">
              <a:solidFill>
                <a:srgbClr val="FB6762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45" name="Gráfico 28">
              <a:extLst>
                <a:ext uri="{FF2B5EF4-FFF2-40B4-BE49-F238E27FC236}">
                  <a16:creationId xmlns:a16="http://schemas.microsoft.com/office/drawing/2014/main" id="{4DCC577B-F92D-E41D-467C-B140BC5E81F0}"/>
                </a:ext>
              </a:extLst>
            </p:cNvPr>
            <p:cNvGrpSpPr/>
            <p:nvPr/>
          </p:nvGrpSpPr>
          <p:grpSpPr>
            <a:xfrm>
              <a:off x="7845404" y="-874479"/>
              <a:ext cx="2327766" cy="594360"/>
              <a:chOff x="7845404" y="-874479"/>
              <a:chExt cx="2327766" cy="594360"/>
            </a:xfrm>
            <a:noFill/>
          </p:grpSpPr>
          <p:sp>
            <p:nvSpPr>
              <p:cNvPr id="56" name="Forma libre 88">
                <a:extLst>
                  <a:ext uri="{FF2B5EF4-FFF2-40B4-BE49-F238E27FC236}">
                    <a16:creationId xmlns:a16="http://schemas.microsoft.com/office/drawing/2014/main" id="{D85559CD-8B9A-40D3-57BB-71859AA5BEBC}"/>
                  </a:ext>
                </a:extLst>
              </p:cNvPr>
              <p:cNvSpPr/>
              <p:nvPr/>
            </p:nvSpPr>
            <p:spPr>
              <a:xfrm>
                <a:off x="7845404" y="-874479"/>
                <a:ext cx="2323864" cy="563308"/>
              </a:xfrm>
              <a:custGeom>
                <a:avLst/>
                <a:gdLst>
                  <a:gd name="connsiteX0" fmla="*/ 2324107 w 2323864"/>
                  <a:gd name="connsiteY0" fmla="*/ 563528 h 563308"/>
                  <a:gd name="connsiteX1" fmla="*/ 1142238 w 2323864"/>
                  <a:gd name="connsiteY1" fmla="*/ 219 h 563308"/>
                  <a:gd name="connsiteX2" fmla="*/ 243 w 2323864"/>
                  <a:gd name="connsiteY2" fmla="*/ 219 h 563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864" h="563308">
                    <a:moveTo>
                      <a:pt x="2324107" y="563528"/>
                    </a:moveTo>
                    <a:lnTo>
                      <a:pt x="1142238" y="219"/>
                    </a:lnTo>
                    <a:lnTo>
                      <a:pt x="243" y="219"/>
                    </a:lnTo>
                  </a:path>
                </a:pathLst>
              </a:custGeom>
              <a:noFill/>
              <a:ln w="19025" cap="rnd">
                <a:solidFill>
                  <a:srgbClr val="F79438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57" name="Forma libre 89">
                <a:extLst>
                  <a:ext uri="{FF2B5EF4-FFF2-40B4-BE49-F238E27FC236}">
                    <a16:creationId xmlns:a16="http://schemas.microsoft.com/office/drawing/2014/main" id="{AABDE1C2-516E-AEC2-00F3-775FD235E46C}"/>
                  </a:ext>
                </a:extLst>
              </p:cNvPr>
              <p:cNvSpPr/>
              <p:nvPr/>
            </p:nvSpPr>
            <p:spPr>
              <a:xfrm>
                <a:off x="10091327" y="-391561"/>
                <a:ext cx="81843" cy="111442"/>
              </a:xfrm>
              <a:custGeom>
                <a:avLst/>
                <a:gdLst>
                  <a:gd name="connsiteX0" fmla="*/ 243 w 81843"/>
                  <a:gd name="connsiteY0" fmla="*/ 111662 h 111442"/>
                  <a:gd name="connsiteX1" fmla="*/ 82086 w 81843"/>
                  <a:gd name="connsiteY1" fmla="*/ 83087 h 111442"/>
                  <a:gd name="connsiteX2" fmla="*/ 53536 w 81843"/>
                  <a:gd name="connsiteY2" fmla="*/ 219 h 111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843" h="111442">
                    <a:moveTo>
                      <a:pt x="243" y="111662"/>
                    </a:moveTo>
                    <a:lnTo>
                      <a:pt x="82086" y="83087"/>
                    </a:lnTo>
                    <a:lnTo>
                      <a:pt x="53536" y="219"/>
                    </a:lnTo>
                  </a:path>
                </a:pathLst>
              </a:custGeom>
              <a:noFill/>
              <a:ln w="19025" cap="rnd">
                <a:solidFill>
                  <a:srgbClr val="F79438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46" name="Forma libre 90">
              <a:extLst>
                <a:ext uri="{FF2B5EF4-FFF2-40B4-BE49-F238E27FC236}">
                  <a16:creationId xmlns:a16="http://schemas.microsoft.com/office/drawing/2014/main" id="{340FD7A0-28B6-F745-A514-ABED17245789}"/>
                </a:ext>
              </a:extLst>
            </p:cNvPr>
            <p:cNvSpPr/>
            <p:nvPr/>
          </p:nvSpPr>
          <p:spPr>
            <a:xfrm>
              <a:off x="7274407" y="-1160229"/>
              <a:ext cx="570997" cy="571500"/>
            </a:xfrm>
            <a:custGeom>
              <a:avLst/>
              <a:gdLst>
                <a:gd name="connsiteX0" fmla="*/ 183 w 570997"/>
                <a:gd name="connsiteY0" fmla="*/ 285939 h 571500"/>
                <a:gd name="connsiteX1" fmla="*/ 285682 w 570997"/>
                <a:gd name="connsiteY1" fmla="*/ 571689 h 571500"/>
                <a:gd name="connsiteX2" fmla="*/ 571180 w 570997"/>
                <a:gd name="connsiteY2" fmla="*/ 285939 h 571500"/>
                <a:gd name="connsiteX3" fmla="*/ 285682 w 570997"/>
                <a:gd name="connsiteY3" fmla="*/ 189 h 571500"/>
                <a:gd name="connsiteX4" fmla="*/ 183 w 570997"/>
                <a:gd name="connsiteY4" fmla="*/ 285939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97" h="571500">
                  <a:moveTo>
                    <a:pt x="183" y="285939"/>
                  </a:moveTo>
                  <a:cubicBezTo>
                    <a:pt x="183" y="443754"/>
                    <a:pt x="128006" y="571689"/>
                    <a:pt x="285682" y="571689"/>
                  </a:cubicBezTo>
                  <a:cubicBezTo>
                    <a:pt x="443358" y="571689"/>
                    <a:pt x="571180" y="443754"/>
                    <a:pt x="571180" y="285939"/>
                  </a:cubicBezTo>
                  <a:cubicBezTo>
                    <a:pt x="571180" y="128124"/>
                    <a:pt x="443358" y="189"/>
                    <a:pt x="285682" y="189"/>
                  </a:cubicBezTo>
                  <a:cubicBezTo>
                    <a:pt x="128006" y="189"/>
                    <a:pt x="183" y="128124"/>
                    <a:pt x="183" y="285939"/>
                  </a:cubicBezTo>
                </a:path>
              </a:pathLst>
            </a:custGeom>
            <a:noFill/>
            <a:ln w="19025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grpSp>
          <p:nvGrpSpPr>
            <p:cNvPr id="47" name="Gráfico 28">
              <a:extLst>
                <a:ext uri="{FF2B5EF4-FFF2-40B4-BE49-F238E27FC236}">
                  <a16:creationId xmlns:a16="http://schemas.microsoft.com/office/drawing/2014/main" id="{7B26E3E1-E1E2-AB89-EAF8-BE5E7FDFF48A}"/>
                </a:ext>
              </a:extLst>
            </p:cNvPr>
            <p:cNvGrpSpPr/>
            <p:nvPr/>
          </p:nvGrpSpPr>
          <p:grpSpPr>
            <a:xfrm>
              <a:off x="7845404" y="-1674579"/>
              <a:ext cx="2501919" cy="1196341"/>
              <a:chOff x="7845404" y="-1674579"/>
              <a:chExt cx="2501919" cy="1196341"/>
            </a:xfrm>
            <a:noFill/>
          </p:grpSpPr>
          <p:sp>
            <p:nvSpPr>
              <p:cNvPr id="54" name="Forma libre 92">
                <a:extLst>
                  <a:ext uri="{FF2B5EF4-FFF2-40B4-BE49-F238E27FC236}">
                    <a16:creationId xmlns:a16="http://schemas.microsoft.com/office/drawing/2014/main" id="{5010E1E0-2CFD-F0A3-0419-06AAF3BF543F}"/>
                  </a:ext>
                </a:extLst>
              </p:cNvPr>
              <p:cNvSpPr/>
              <p:nvPr/>
            </p:nvSpPr>
            <p:spPr>
              <a:xfrm>
                <a:off x="7845404" y="-1674579"/>
                <a:ext cx="2498018" cy="1187576"/>
              </a:xfrm>
              <a:custGeom>
                <a:avLst/>
                <a:gdLst>
                  <a:gd name="connsiteX0" fmla="*/ 2498261 w 2498018"/>
                  <a:gd name="connsiteY0" fmla="*/ 1187712 h 1187576"/>
                  <a:gd name="connsiteX1" fmla="*/ 1142238 w 2498018"/>
                  <a:gd name="connsiteY1" fmla="*/ 135 h 1187576"/>
                  <a:gd name="connsiteX2" fmla="*/ 243 w 2498018"/>
                  <a:gd name="connsiteY2" fmla="*/ 135 h 118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98018" h="1187576">
                    <a:moveTo>
                      <a:pt x="2498261" y="1187712"/>
                    </a:moveTo>
                    <a:lnTo>
                      <a:pt x="1142238" y="135"/>
                    </a:lnTo>
                    <a:lnTo>
                      <a:pt x="243" y="135"/>
                    </a:lnTo>
                  </a:path>
                </a:pathLst>
              </a:custGeom>
              <a:noFill/>
              <a:ln w="19025" cap="rnd">
                <a:solidFill>
                  <a:srgbClr val="FFE711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  <p:sp>
            <p:nvSpPr>
              <p:cNvPr id="55" name="Forma libre 93">
                <a:extLst>
                  <a:ext uri="{FF2B5EF4-FFF2-40B4-BE49-F238E27FC236}">
                    <a16:creationId xmlns:a16="http://schemas.microsoft.com/office/drawing/2014/main" id="{7C2D33A0-3341-10EE-4012-BC0B15C1C274}"/>
                  </a:ext>
                </a:extLst>
              </p:cNvPr>
              <p:cNvSpPr/>
              <p:nvPr/>
            </p:nvSpPr>
            <p:spPr>
              <a:xfrm>
                <a:off x="10259771" y="-571583"/>
                <a:ext cx="87552" cy="93345"/>
              </a:xfrm>
              <a:custGeom>
                <a:avLst/>
                <a:gdLst>
                  <a:gd name="connsiteX0" fmla="*/ 243 w 87552"/>
                  <a:gd name="connsiteY0" fmla="*/ 93480 h 93345"/>
                  <a:gd name="connsiteX1" fmla="*/ 87796 w 87552"/>
                  <a:gd name="connsiteY1" fmla="*/ 87765 h 93345"/>
                  <a:gd name="connsiteX2" fmla="*/ 82086 w 87552"/>
                  <a:gd name="connsiteY2" fmla="*/ 135 h 9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552" h="93345">
                    <a:moveTo>
                      <a:pt x="243" y="93480"/>
                    </a:moveTo>
                    <a:lnTo>
                      <a:pt x="87796" y="87765"/>
                    </a:lnTo>
                    <a:lnTo>
                      <a:pt x="82086" y="135"/>
                    </a:lnTo>
                  </a:path>
                </a:pathLst>
              </a:custGeom>
              <a:noFill/>
              <a:ln w="19025" cap="rnd">
                <a:solidFill>
                  <a:srgbClr val="FFE711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s-E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013"/>
              </a:p>
            </p:txBody>
          </p:sp>
        </p:grpSp>
        <p:sp>
          <p:nvSpPr>
            <p:cNvPr id="48" name="Forma libre 94">
              <a:extLst>
                <a:ext uri="{FF2B5EF4-FFF2-40B4-BE49-F238E27FC236}">
                  <a16:creationId xmlns:a16="http://schemas.microsoft.com/office/drawing/2014/main" id="{8E77449F-7162-CC1C-EC3A-D6624545E492}"/>
                </a:ext>
              </a:extLst>
            </p:cNvPr>
            <p:cNvSpPr/>
            <p:nvPr/>
          </p:nvSpPr>
          <p:spPr>
            <a:xfrm>
              <a:off x="7274407" y="-1960329"/>
              <a:ext cx="570997" cy="571500"/>
            </a:xfrm>
            <a:custGeom>
              <a:avLst/>
              <a:gdLst>
                <a:gd name="connsiteX0" fmla="*/ 183 w 570997"/>
                <a:gd name="connsiteY0" fmla="*/ 285855 h 571500"/>
                <a:gd name="connsiteX1" fmla="*/ 285682 w 570997"/>
                <a:gd name="connsiteY1" fmla="*/ 571605 h 571500"/>
                <a:gd name="connsiteX2" fmla="*/ 571180 w 570997"/>
                <a:gd name="connsiteY2" fmla="*/ 285855 h 571500"/>
                <a:gd name="connsiteX3" fmla="*/ 285682 w 570997"/>
                <a:gd name="connsiteY3" fmla="*/ 105 h 571500"/>
                <a:gd name="connsiteX4" fmla="*/ 183 w 570997"/>
                <a:gd name="connsiteY4" fmla="*/ 28585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97" h="571500">
                  <a:moveTo>
                    <a:pt x="183" y="285855"/>
                  </a:moveTo>
                  <a:cubicBezTo>
                    <a:pt x="183" y="443670"/>
                    <a:pt x="128006" y="571605"/>
                    <a:pt x="285682" y="571605"/>
                  </a:cubicBezTo>
                  <a:cubicBezTo>
                    <a:pt x="443358" y="571605"/>
                    <a:pt x="571180" y="443670"/>
                    <a:pt x="571180" y="285855"/>
                  </a:cubicBezTo>
                  <a:cubicBezTo>
                    <a:pt x="571180" y="128040"/>
                    <a:pt x="443358" y="105"/>
                    <a:pt x="285682" y="105"/>
                  </a:cubicBezTo>
                  <a:cubicBezTo>
                    <a:pt x="128006" y="105"/>
                    <a:pt x="183" y="128040"/>
                    <a:pt x="183" y="285855"/>
                  </a:cubicBezTo>
                </a:path>
              </a:pathLst>
            </a:custGeom>
            <a:noFill/>
            <a:ln w="19025" cap="rnd">
              <a:solidFill>
                <a:srgbClr val="FFE711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49" name="Forma libre 95">
              <a:extLst>
                <a:ext uri="{FF2B5EF4-FFF2-40B4-BE49-F238E27FC236}">
                  <a16:creationId xmlns:a16="http://schemas.microsoft.com/office/drawing/2014/main" id="{3E8F160F-CCBE-4DBC-ED29-9EABD9E22AF1}"/>
                </a:ext>
              </a:extLst>
            </p:cNvPr>
            <p:cNvSpPr/>
            <p:nvPr/>
          </p:nvSpPr>
          <p:spPr>
            <a:xfrm rot="10800000">
              <a:off x="7405209" y="-232085"/>
              <a:ext cx="316635" cy="320315"/>
            </a:xfrm>
            <a:custGeom>
              <a:avLst/>
              <a:gdLst>
                <a:gd name="connsiteX0" fmla="*/ 212628 w 316635"/>
                <a:gd name="connsiteY0" fmla="*/ 305700 h 320315"/>
                <a:gd name="connsiteX1" fmla="*/ 301948 w 316635"/>
                <a:gd name="connsiteY1" fmla="*/ 216302 h 320315"/>
                <a:gd name="connsiteX2" fmla="*/ 212628 w 316635"/>
                <a:gd name="connsiteY2" fmla="*/ 126903 h 320315"/>
                <a:gd name="connsiteX3" fmla="*/ 123308 w 316635"/>
                <a:gd name="connsiteY3" fmla="*/ 216302 h 320315"/>
                <a:gd name="connsiteX4" fmla="*/ 212628 w 316635"/>
                <a:gd name="connsiteY4" fmla="*/ 305700 h 320315"/>
                <a:gd name="connsiteX5" fmla="*/ 275745 w 316635"/>
                <a:gd name="connsiteY5" fmla="*/ 279476 h 320315"/>
                <a:gd name="connsiteX6" fmla="*/ 316830 w 316635"/>
                <a:gd name="connsiteY6" fmla="*/ 320600 h 320315"/>
                <a:gd name="connsiteX7" fmla="*/ 212633 w 316635"/>
                <a:gd name="connsiteY7" fmla="*/ 222859 h 320315"/>
                <a:gd name="connsiteX8" fmla="*/ 206080 w 316635"/>
                <a:gd name="connsiteY8" fmla="*/ 216302 h 320315"/>
                <a:gd name="connsiteX9" fmla="*/ 212633 w 316635"/>
                <a:gd name="connsiteY9" fmla="*/ 209745 h 320315"/>
                <a:gd name="connsiteX10" fmla="*/ 212635 w 316635"/>
                <a:gd name="connsiteY10" fmla="*/ 222859 h 320315"/>
                <a:gd name="connsiteX11" fmla="*/ 219186 w 316635"/>
                <a:gd name="connsiteY11" fmla="*/ 216302 h 320315"/>
                <a:gd name="connsiteX12" fmla="*/ 212635 w 316635"/>
                <a:gd name="connsiteY12" fmla="*/ 209745 h 320315"/>
                <a:gd name="connsiteX13" fmla="*/ 159932 w 316635"/>
                <a:gd name="connsiteY13" fmla="*/ 222859 h 320315"/>
                <a:gd name="connsiteX14" fmla="*/ 153381 w 316635"/>
                <a:gd name="connsiteY14" fmla="*/ 216302 h 320315"/>
                <a:gd name="connsiteX15" fmla="*/ 159932 w 316635"/>
                <a:gd name="connsiteY15" fmla="*/ 209745 h 320315"/>
                <a:gd name="connsiteX16" fmla="*/ 159934 w 316635"/>
                <a:gd name="connsiteY16" fmla="*/ 222859 h 320315"/>
                <a:gd name="connsiteX17" fmla="*/ 166487 w 316635"/>
                <a:gd name="connsiteY17" fmla="*/ 216302 h 320315"/>
                <a:gd name="connsiteX18" fmla="*/ 159934 w 316635"/>
                <a:gd name="connsiteY18" fmla="*/ 209745 h 320315"/>
                <a:gd name="connsiteX19" fmla="*/ 265331 w 316635"/>
                <a:gd name="connsiteY19" fmla="*/ 222859 h 320315"/>
                <a:gd name="connsiteX20" fmla="*/ 258780 w 316635"/>
                <a:gd name="connsiteY20" fmla="*/ 216302 h 320315"/>
                <a:gd name="connsiteX21" fmla="*/ 265331 w 316635"/>
                <a:gd name="connsiteY21" fmla="*/ 209745 h 320315"/>
                <a:gd name="connsiteX22" fmla="*/ 265336 w 316635"/>
                <a:gd name="connsiteY22" fmla="*/ 222859 h 320315"/>
                <a:gd name="connsiteX23" fmla="*/ 271886 w 316635"/>
                <a:gd name="connsiteY23" fmla="*/ 216302 h 320315"/>
                <a:gd name="connsiteX24" fmla="*/ 265336 w 316635"/>
                <a:gd name="connsiteY24" fmla="*/ 209745 h 320315"/>
                <a:gd name="connsiteX25" fmla="*/ 184413 w 316635"/>
                <a:gd name="connsiteY25" fmla="*/ 262602 h 320315"/>
                <a:gd name="connsiteX26" fmla="*/ 177862 w 316635"/>
                <a:gd name="connsiteY26" fmla="*/ 256045 h 320315"/>
                <a:gd name="connsiteX27" fmla="*/ 184413 w 316635"/>
                <a:gd name="connsiteY27" fmla="*/ 249488 h 320315"/>
                <a:gd name="connsiteX28" fmla="*/ 184409 w 316635"/>
                <a:gd name="connsiteY28" fmla="*/ 262602 h 320315"/>
                <a:gd name="connsiteX29" fmla="*/ 190960 w 316635"/>
                <a:gd name="connsiteY29" fmla="*/ 256045 h 320315"/>
                <a:gd name="connsiteX30" fmla="*/ 184409 w 316635"/>
                <a:gd name="connsiteY30" fmla="*/ 249488 h 320315"/>
                <a:gd name="connsiteX31" fmla="*/ 184413 w 316635"/>
                <a:gd name="connsiteY31" fmla="*/ 183115 h 320315"/>
                <a:gd name="connsiteX32" fmla="*/ 177862 w 316635"/>
                <a:gd name="connsiteY32" fmla="*/ 176558 h 320315"/>
                <a:gd name="connsiteX33" fmla="*/ 184413 w 316635"/>
                <a:gd name="connsiteY33" fmla="*/ 170001 h 320315"/>
                <a:gd name="connsiteX34" fmla="*/ 184409 w 316635"/>
                <a:gd name="connsiteY34" fmla="*/ 183115 h 320315"/>
                <a:gd name="connsiteX35" fmla="*/ 190960 w 316635"/>
                <a:gd name="connsiteY35" fmla="*/ 176558 h 320315"/>
                <a:gd name="connsiteX36" fmla="*/ 184409 w 316635"/>
                <a:gd name="connsiteY36" fmla="*/ 170001 h 320315"/>
                <a:gd name="connsiteX37" fmla="*/ 240844 w 316635"/>
                <a:gd name="connsiteY37" fmla="*/ 262602 h 320315"/>
                <a:gd name="connsiteX38" fmla="*/ 234292 w 316635"/>
                <a:gd name="connsiteY38" fmla="*/ 256045 h 320315"/>
                <a:gd name="connsiteX39" fmla="*/ 240844 w 316635"/>
                <a:gd name="connsiteY39" fmla="*/ 249488 h 320315"/>
                <a:gd name="connsiteX40" fmla="*/ 240845 w 316635"/>
                <a:gd name="connsiteY40" fmla="*/ 262602 h 320315"/>
                <a:gd name="connsiteX41" fmla="*/ 247396 w 316635"/>
                <a:gd name="connsiteY41" fmla="*/ 256045 h 320315"/>
                <a:gd name="connsiteX42" fmla="*/ 240845 w 316635"/>
                <a:gd name="connsiteY42" fmla="*/ 249488 h 320315"/>
                <a:gd name="connsiteX43" fmla="*/ 240844 w 316635"/>
                <a:gd name="connsiteY43" fmla="*/ 183115 h 320315"/>
                <a:gd name="connsiteX44" fmla="*/ 234292 w 316635"/>
                <a:gd name="connsiteY44" fmla="*/ 176558 h 320315"/>
                <a:gd name="connsiteX45" fmla="*/ 240844 w 316635"/>
                <a:gd name="connsiteY45" fmla="*/ 170001 h 320315"/>
                <a:gd name="connsiteX46" fmla="*/ 240845 w 316635"/>
                <a:gd name="connsiteY46" fmla="*/ 183115 h 320315"/>
                <a:gd name="connsiteX47" fmla="*/ 247396 w 316635"/>
                <a:gd name="connsiteY47" fmla="*/ 176558 h 320315"/>
                <a:gd name="connsiteX48" fmla="*/ 240845 w 316635"/>
                <a:gd name="connsiteY48" fmla="*/ 170001 h 320315"/>
                <a:gd name="connsiteX49" fmla="*/ 108250 w 316635"/>
                <a:gd name="connsiteY49" fmla="*/ 120450 h 320315"/>
                <a:gd name="connsiteX50" fmla="*/ 168279 w 316635"/>
                <a:gd name="connsiteY50" fmla="*/ 60367 h 320315"/>
                <a:gd name="connsiteX51" fmla="*/ 108250 w 316635"/>
                <a:gd name="connsiteY51" fmla="*/ 285 h 320315"/>
                <a:gd name="connsiteX52" fmla="*/ 48220 w 316635"/>
                <a:gd name="connsiteY52" fmla="*/ 60367 h 320315"/>
                <a:gd name="connsiteX53" fmla="*/ 108250 w 316635"/>
                <a:gd name="connsiteY53" fmla="*/ 120450 h 320315"/>
                <a:gd name="connsiteX54" fmla="*/ 117446 w 316635"/>
                <a:gd name="connsiteY54" fmla="*/ 288680 h 320315"/>
                <a:gd name="connsiteX55" fmla="*/ 195 w 316635"/>
                <a:gd name="connsiteY55" fmla="*/ 288680 h 320315"/>
                <a:gd name="connsiteX56" fmla="*/ 195 w 316635"/>
                <a:gd name="connsiteY56" fmla="*/ 275650 h 320315"/>
                <a:gd name="connsiteX57" fmla="*/ 14224 w 316635"/>
                <a:gd name="connsiteY57" fmla="*/ 223417 h 320315"/>
                <a:gd name="connsiteX58" fmla="*/ 51727 w 316635"/>
                <a:gd name="connsiteY58" fmla="*/ 184472 h 320315"/>
                <a:gd name="connsiteX59" fmla="*/ 103362 w 316635"/>
                <a:gd name="connsiteY59" fmla="*/ 168516 h 32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16635" h="320315">
                  <a:moveTo>
                    <a:pt x="212628" y="305700"/>
                  </a:moveTo>
                  <a:cubicBezTo>
                    <a:pt x="261958" y="305700"/>
                    <a:pt x="301948" y="265675"/>
                    <a:pt x="301948" y="216302"/>
                  </a:cubicBezTo>
                  <a:cubicBezTo>
                    <a:pt x="301948" y="166927"/>
                    <a:pt x="261958" y="126903"/>
                    <a:pt x="212628" y="126903"/>
                  </a:cubicBezTo>
                  <a:cubicBezTo>
                    <a:pt x="163298" y="126903"/>
                    <a:pt x="123308" y="166927"/>
                    <a:pt x="123308" y="216302"/>
                  </a:cubicBezTo>
                  <a:cubicBezTo>
                    <a:pt x="123308" y="265675"/>
                    <a:pt x="163298" y="305700"/>
                    <a:pt x="212628" y="305700"/>
                  </a:cubicBezTo>
                  <a:close/>
                  <a:moveTo>
                    <a:pt x="275745" y="279476"/>
                  </a:moveTo>
                  <a:lnTo>
                    <a:pt x="316830" y="320600"/>
                  </a:lnTo>
                  <a:moveTo>
                    <a:pt x="212633" y="222859"/>
                  </a:moveTo>
                  <a:cubicBezTo>
                    <a:pt x="209013" y="222859"/>
                    <a:pt x="206080" y="219922"/>
                    <a:pt x="206080" y="216302"/>
                  </a:cubicBezTo>
                  <a:cubicBezTo>
                    <a:pt x="206080" y="212680"/>
                    <a:pt x="209013" y="209745"/>
                    <a:pt x="212633" y="209745"/>
                  </a:cubicBezTo>
                  <a:moveTo>
                    <a:pt x="212635" y="222859"/>
                  </a:moveTo>
                  <a:cubicBezTo>
                    <a:pt x="216254" y="222859"/>
                    <a:pt x="219186" y="219922"/>
                    <a:pt x="219186" y="216302"/>
                  </a:cubicBezTo>
                  <a:cubicBezTo>
                    <a:pt x="219186" y="212680"/>
                    <a:pt x="216254" y="209745"/>
                    <a:pt x="212635" y="209745"/>
                  </a:cubicBezTo>
                  <a:moveTo>
                    <a:pt x="159932" y="222859"/>
                  </a:moveTo>
                  <a:cubicBezTo>
                    <a:pt x="156313" y="222859"/>
                    <a:pt x="153381" y="219922"/>
                    <a:pt x="153381" y="216302"/>
                  </a:cubicBezTo>
                  <a:cubicBezTo>
                    <a:pt x="153381" y="212680"/>
                    <a:pt x="156313" y="209745"/>
                    <a:pt x="159932" y="209745"/>
                  </a:cubicBezTo>
                  <a:moveTo>
                    <a:pt x="159934" y="222859"/>
                  </a:moveTo>
                  <a:cubicBezTo>
                    <a:pt x="163554" y="222859"/>
                    <a:pt x="166487" y="219922"/>
                    <a:pt x="166487" y="216302"/>
                  </a:cubicBezTo>
                  <a:cubicBezTo>
                    <a:pt x="166487" y="212680"/>
                    <a:pt x="163554" y="209745"/>
                    <a:pt x="159934" y="209745"/>
                  </a:cubicBezTo>
                  <a:moveTo>
                    <a:pt x="265331" y="222859"/>
                  </a:moveTo>
                  <a:cubicBezTo>
                    <a:pt x="261714" y="222859"/>
                    <a:pt x="258780" y="219922"/>
                    <a:pt x="258780" y="216302"/>
                  </a:cubicBezTo>
                  <a:cubicBezTo>
                    <a:pt x="258780" y="212680"/>
                    <a:pt x="261714" y="209745"/>
                    <a:pt x="265331" y="209745"/>
                  </a:cubicBezTo>
                  <a:moveTo>
                    <a:pt x="265336" y="222859"/>
                  </a:moveTo>
                  <a:cubicBezTo>
                    <a:pt x="268953" y="222859"/>
                    <a:pt x="271886" y="219922"/>
                    <a:pt x="271886" y="216302"/>
                  </a:cubicBezTo>
                  <a:cubicBezTo>
                    <a:pt x="271886" y="212680"/>
                    <a:pt x="268953" y="209745"/>
                    <a:pt x="265336" y="209745"/>
                  </a:cubicBezTo>
                  <a:moveTo>
                    <a:pt x="184413" y="262602"/>
                  </a:moveTo>
                  <a:cubicBezTo>
                    <a:pt x="180795" y="262602"/>
                    <a:pt x="177862" y="259665"/>
                    <a:pt x="177862" y="256045"/>
                  </a:cubicBezTo>
                  <a:cubicBezTo>
                    <a:pt x="177862" y="252423"/>
                    <a:pt x="180795" y="249488"/>
                    <a:pt x="184413" y="249488"/>
                  </a:cubicBezTo>
                  <a:moveTo>
                    <a:pt x="184409" y="262602"/>
                  </a:moveTo>
                  <a:cubicBezTo>
                    <a:pt x="188027" y="262602"/>
                    <a:pt x="190960" y="259665"/>
                    <a:pt x="190960" y="256045"/>
                  </a:cubicBezTo>
                  <a:cubicBezTo>
                    <a:pt x="190960" y="252423"/>
                    <a:pt x="188027" y="249488"/>
                    <a:pt x="184409" y="249488"/>
                  </a:cubicBezTo>
                  <a:moveTo>
                    <a:pt x="184413" y="183115"/>
                  </a:moveTo>
                  <a:cubicBezTo>
                    <a:pt x="180795" y="183115"/>
                    <a:pt x="177862" y="180180"/>
                    <a:pt x="177862" y="176558"/>
                  </a:cubicBezTo>
                  <a:cubicBezTo>
                    <a:pt x="177862" y="172936"/>
                    <a:pt x="180795" y="170001"/>
                    <a:pt x="184413" y="170001"/>
                  </a:cubicBezTo>
                  <a:moveTo>
                    <a:pt x="184409" y="183115"/>
                  </a:moveTo>
                  <a:cubicBezTo>
                    <a:pt x="188027" y="183115"/>
                    <a:pt x="190960" y="180180"/>
                    <a:pt x="190960" y="176558"/>
                  </a:cubicBezTo>
                  <a:cubicBezTo>
                    <a:pt x="190960" y="172936"/>
                    <a:pt x="188027" y="170001"/>
                    <a:pt x="184409" y="170001"/>
                  </a:cubicBezTo>
                  <a:moveTo>
                    <a:pt x="240844" y="262602"/>
                  </a:moveTo>
                  <a:cubicBezTo>
                    <a:pt x="237226" y="262602"/>
                    <a:pt x="234292" y="259665"/>
                    <a:pt x="234292" y="256045"/>
                  </a:cubicBezTo>
                  <a:cubicBezTo>
                    <a:pt x="234292" y="252423"/>
                    <a:pt x="237226" y="249488"/>
                    <a:pt x="240844" y="249488"/>
                  </a:cubicBezTo>
                  <a:moveTo>
                    <a:pt x="240845" y="262602"/>
                  </a:moveTo>
                  <a:cubicBezTo>
                    <a:pt x="244464" y="262602"/>
                    <a:pt x="247396" y="259665"/>
                    <a:pt x="247396" y="256045"/>
                  </a:cubicBezTo>
                  <a:cubicBezTo>
                    <a:pt x="247396" y="252423"/>
                    <a:pt x="244464" y="249488"/>
                    <a:pt x="240845" y="249488"/>
                  </a:cubicBezTo>
                  <a:moveTo>
                    <a:pt x="240844" y="183115"/>
                  </a:moveTo>
                  <a:cubicBezTo>
                    <a:pt x="237226" y="183115"/>
                    <a:pt x="234292" y="180180"/>
                    <a:pt x="234292" y="176558"/>
                  </a:cubicBezTo>
                  <a:cubicBezTo>
                    <a:pt x="234292" y="172936"/>
                    <a:pt x="237226" y="170001"/>
                    <a:pt x="240844" y="170001"/>
                  </a:cubicBezTo>
                  <a:moveTo>
                    <a:pt x="240845" y="183115"/>
                  </a:moveTo>
                  <a:cubicBezTo>
                    <a:pt x="244464" y="183115"/>
                    <a:pt x="247396" y="180180"/>
                    <a:pt x="247396" y="176558"/>
                  </a:cubicBezTo>
                  <a:cubicBezTo>
                    <a:pt x="247396" y="172936"/>
                    <a:pt x="244464" y="170001"/>
                    <a:pt x="240845" y="170001"/>
                  </a:cubicBezTo>
                  <a:moveTo>
                    <a:pt x="108250" y="120450"/>
                  </a:moveTo>
                  <a:cubicBezTo>
                    <a:pt x="141404" y="120450"/>
                    <a:pt x="168279" y="93550"/>
                    <a:pt x="168279" y="60367"/>
                  </a:cubicBezTo>
                  <a:cubicBezTo>
                    <a:pt x="168279" y="27185"/>
                    <a:pt x="141404" y="285"/>
                    <a:pt x="108250" y="285"/>
                  </a:cubicBezTo>
                  <a:cubicBezTo>
                    <a:pt x="75096" y="285"/>
                    <a:pt x="48220" y="27185"/>
                    <a:pt x="48220" y="60367"/>
                  </a:cubicBezTo>
                  <a:cubicBezTo>
                    <a:pt x="48220" y="93550"/>
                    <a:pt x="75096" y="120450"/>
                    <a:pt x="108250" y="120450"/>
                  </a:cubicBezTo>
                  <a:close/>
                  <a:moveTo>
                    <a:pt x="117446" y="288680"/>
                  </a:moveTo>
                  <a:lnTo>
                    <a:pt x="195" y="288680"/>
                  </a:lnTo>
                  <a:lnTo>
                    <a:pt x="195" y="275650"/>
                  </a:lnTo>
                  <a:cubicBezTo>
                    <a:pt x="386" y="257332"/>
                    <a:pt x="5213" y="239362"/>
                    <a:pt x="14224" y="223417"/>
                  </a:cubicBezTo>
                  <a:cubicBezTo>
                    <a:pt x="23237" y="207472"/>
                    <a:pt x="36138" y="194073"/>
                    <a:pt x="51727" y="184472"/>
                  </a:cubicBezTo>
                  <a:cubicBezTo>
                    <a:pt x="67315" y="174873"/>
                    <a:pt x="85079" y="169381"/>
                    <a:pt x="103362" y="168516"/>
                  </a:cubicBezTo>
                </a:path>
              </a:pathLst>
            </a:custGeom>
            <a:noFill/>
            <a:ln w="19025" cap="rnd">
              <a:solidFill>
                <a:srgbClr val="FB6762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0" name="Forma libre 96">
              <a:extLst>
                <a:ext uri="{FF2B5EF4-FFF2-40B4-BE49-F238E27FC236}">
                  <a16:creationId xmlns:a16="http://schemas.microsoft.com/office/drawing/2014/main" id="{15ED42F8-3B13-EFD6-D872-DDF55CEB2893}"/>
                </a:ext>
              </a:extLst>
            </p:cNvPr>
            <p:cNvSpPr/>
            <p:nvPr/>
          </p:nvSpPr>
          <p:spPr>
            <a:xfrm rot="10800000">
              <a:off x="7452829" y="-1038785"/>
              <a:ext cx="214152" cy="328612"/>
            </a:xfrm>
            <a:custGeom>
              <a:avLst/>
              <a:gdLst>
                <a:gd name="connsiteX0" fmla="*/ 14470 w 214152"/>
                <a:gd name="connsiteY0" fmla="*/ 57351 h 328612"/>
                <a:gd name="connsiteX1" fmla="*/ 200044 w 214152"/>
                <a:gd name="connsiteY1" fmla="*/ 57351 h 328612"/>
                <a:gd name="connsiteX2" fmla="*/ 214319 w 214152"/>
                <a:gd name="connsiteY2" fmla="*/ 71639 h 328612"/>
                <a:gd name="connsiteX3" fmla="*/ 214319 w 214152"/>
                <a:gd name="connsiteY3" fmla="*/ 228801 h 328612"/>
                <a:gd name="connsiteX4" fmla="*/ 200044 w 214152"/>
                <a:gd name="connsiteY4" fmla="*/ 243089 h 328612"/>
                <a:gd name="connsiteX5" fmla="*/ 14470 w 214152"/>
                <a:gd name="connsiteY5" fmla="*/ 243089 h 328612"/>
                <a:gd name="connsiteX6" fmla="*/ 195 w 214152"/>
                <a:gd name="connsiteY6" fmla="*/ 228801 h 328612"/>
                <a:gd name="connsiteX7" fmla="*/ 195 w 214152"/>
                <a:gd name="connsiteY7" fmla="*/ 71639 h 328612"/>
                <a:gd name="connsiteX8" fmla="*/ 14470 w 214152"/>
                <a:gd name="connsiteY8" fmla="*/ 57351 h 328612"/>
                <a:gd name="connsiteX9" fmla="*/ 43048 w 214152"/>
                <a:gd name="connsiteY9" fmla="*/ 201 h 328612"/>
                <a:gd name="connsiteX10" fmla="*/ 171523 w 214152"/>
                <a:gd name="connsiteY10" fmla="*/ 201 h 328612"/>
                <a:gd name="connsiteX11" fmla="*/ 214348 w 214152"/>
                <a:gd name="connsiteY11" fmla="*/ 43064 h 328612"/>
                <a:gd name="connsiteX12" fmla="*/ 214348 w 214152"/>
                <a:gd name="connsiteY12" fmla="*/ 285951 h 328612"/>
                <a:gd name="connsiteX13" fmla="*/ 171523 w 214152"/>
                <a:gd name="connsiteY13" fmla="*/ 328814 h 328612"/>
                <a:gd name="connsiteX14" fmla="*/ 43048 w 214152"/>
                <a:gd name="connsiteY14" fmla="*/ 328814 h 328612"/>
                <a:gd name="connsiteX15" fmla="*/ 224 w 214152"/>
                <a:gd name="connsiteY15" fmla="*/ 285951 h 328612"/>
                <a:gd name="connsiteX16" fmla="*/ 224 w 214152"/>
                <a:gd name="connsiteY16" fmla="*/ 43064 h 328612"/>
                <a:gd name="connsiteX17" fmla="*/ 43048 w 214152"/>
                <a:gd name="connsiteY17" fmla="*/ 201 h 328612"/>
                <a:gd name="connsiteX18" fmla="*/ 71598 w 214152"/>
                <a:gd name="connsiteY18" fmla="*/ 28776 h 328612"/>
                <a:gd name="connsiteX19" fmla="*/ 142973 w 214152"/>
                <a:gd name="connsiteY19" fmla="*/ 28776 h 328612"/>
                <a:gd name="connsiteX20" fmla="*/ 100148 w 214152"/>
                <a:gd name="connsiteY20" fmla="*/ 271664 h 328612"/>
                <a:gd name="connsiteX21" fmla="*/ 114409 w 214152"/>
                <a:gd name="connsiteY21" fmla="*/ 271664 h 328612"/>
                <a:gd name="connsiteX22" fmla="*/ 128684 w 214152"/>
                <a:gd name="connsiteY22" fmla="*/ 285951 h 328612"/>
                <a:gd name="connsiteX23" fmla="*/ 128684 w 214152"/>
                <a:gd name="connsiteY23" fmla="*/ 285951 h 328612"/>
                <a:gd name="connsiteX24" fmla="*/ 114409 w 214152"/>
                <a:gd name="connsiteY24" fmla="*/ 300239 h 328612"/>
                <a:gd name="connsiteX25" fmla="*/ 100148 w 214152"/>
                <a:gd name="connsiteY25" fmla="*/ 300239 h 328612"/>
                <a:gd name="connsiteX26" fmla="*/ 85873 w 214152"/>
                <a:gd name="connsiteY26" fmla="*/ 285951 h 328612"/>
                <a:gd name="connsiteX27" fmla="*/ 85873 w 214152"/>
                <a:gd name="connsiteY27" fmla="*/ 285951 h 328612"/>
                <a:gd name="connsiteX28" fmla="*/ 100148 w 214152"/>
                <a:gd name="connsiteY28" fmla="*/ 271664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4152" h="328612">
                  <a:moveTo>
                    <a:pt x="14470" y="57351"/>
                  </a:moveTo>
                  <a:lnTo>
                    <a:pt x="200044" y="57351"/>
                  </a:lnTo>
                  <a:cubicBezTo>
                    <a:pt x="200044" y="57351"/>
                    <a:pt x="214319" y="57351"/>
                    <a:pt x="214319" y="71639"/>
                  </a:cubicBezTo>
                  <a:lnTo>
                    <a:pt x="214319" y="228801"/>
                  </a:lnTo>
                  <a:cubicBezTo>
                    <a:pt x="214319" y="228801"/>
                    <a:pt x="214319" y="243089"/>
                    <a:pt x="200044" y="243089"/>
                  </a:cubicBezTo>
                  <a:lnTo>
                    <a:pt x="14470" y="243089"/>
                  </a:lnTo>
                  <a:cubicBezTo>
                    <a:pt x="14470" y="243089"/>
                    <a:pt x="195" y="243089"/>
                    <a:pt x="195" y="228801"/>
                  </a:cubicBezTo>
                  <a:lnTo>
                    <a:pt x="195" y="71639"/>
                  </a:lnTo>
                  <a:cubicBezTo>
                    <a:pt x="195" y="71639"/>
                    <a:pt x="195" y="57351"/>
                    <a:pt x="14470" y="57351"/>
                  </a:cubicBezTo>
                  <a:moveTo>
                    <a:pt x="43048" y="201"/>
                  </a:moveTo>
                  <a:lnTo>
                    <a:pt x="171523" y="201"/>
                  </a:lnTo>
                  <a:cubicBezTo>
                    <a:pt x="171523" y="201"/>
                    <a:pt x="214348" y="201"/>
                    <a:pt x="214348" y="43064"/>
                  </a:cubicBezTo>
                  <a:lnTo>
                    <a:pt x="214348" y="285951"/>
                  </a:lnTo>
                  <a:cubicBezTo>
                    <a:pt x="214348" y="285951"/>
                    <a:pt x="214348" y="328814"/>
                    <a:pt x="171523" y="328814"/>
                  </a:cubicBezTo>
                  <a:lnTo>
                    <a:pt x="43048" y="328814"/>
                  </a:lnTo>
                  <a:cubicBezTo>
                    <a:pt x="43048" y="328814"/>
                    <a:pt x="224" y="328814"/>
                    <a:pt x="224" y="285951"/>
                  </a:cubicBezTo>
                  <a:lnTo>
                    <a:pt x="224" y="43064"/>
                  </a:lnTo>
                  <a:cubicBezTo>
                    <a:pt x="224" y="43064"/>
                    <a:pt x="224" y="201"/>
                    <a:pt x="43048" y="201"/>
                  </a:cubicBezTo>
                  <a:moveTo>
                    <a:pt x="71598" y="28776"/>
                  </a:moveTo>
                  <a:lnTo>
                    <a:pt x="142973" y="28776"/>
                  </a:lnTo>
                  <a:moveTo>
                    <a:pt x="100148" y="271664"/>
                  </a:moveTo>
                  <a:lnTo>
                    <a:pt x="114409" y="271664"/>
                  </a:lnTo>
                  <a:cubicBezTo>
                    <a:pt x="114409" y="271664"/>
                    <a:pt x="128684" y="271664"/>
                    <a:pt x="128684" y="285951"/>
                  </a:cubicBezTo>
                  <a:lnTo>
                    <a:pt x="128684" y="285951"/>
                  </a:lnTo>
                  <a:cubicBezTo>
                    <a:pt x="128684" y="285951"/>
                    <a:pt x="128684" y="300239"/>
                    <a:pt x="114409" y="300239"/>
                  </a:cubicBezTo>
                  <a:lnTo>
                    <a:pt x="100148" y="300239"/>
                  </a:lnTo>
                  <a:cubicBezTo>
                    <a:pt x="100148" y="300239"/>
                    <a:pt x="85873" y="300239"/>
                    <a:pt x="85873" y="285951"/>
                  </a:cubicBezTo>
                  <a:lnTo>
                    <a:pt x="85873" y="285951"/>
                  </a:lnTo>
                  <a:cubicBezTo>
                    <a:pt x="85873" y="285951"/>
                    <a:pt x="85873" y="271664"/>
                    <a:pt x="100148" y="271664"/>
                  </a:cubicBezTo>
                </a:path>
              </a:pathLst>
            </a:custGeom>
            <a:noFill/>
            <a:ln w="19025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1" name="Forma libre 97">
              <a:extLst>
                <a:ext uri="{FF2B5EF4-FFF2-40B4-BE49-F238E27FC236}">
                  <a16:creationId xmlns:a16="http://schemas.microsoft.com/office/drawing/2014/main" id="{BCC32CD3-BB6E-A4B0-826E-F438B7D488AB}"/>
                </a:ext>
              </a:extLst>
            </p:cNvPr>
            <p:cNvSpPr/>
            <p:nvPr/>
          </p:nvSpPr>
          <p:spPr>
            <a:xfrm rot="10800000">
              <a:off x="7395744" y="-1838885"/>
              <a:ext cx="328328" cy="328612"/>
            </a:xfrm>
            <a:custGeom>
              <a:avLst/>
              <a:gdLst>
                <a:gd name="connsiteX0" fmla="*/ 121532 w 328328"/>
                <a:gd name="connsiteY0" fmla="*/ 100130 h 328612"/>
                <a:gd name="connsiteX1" fmla="*/ 66816 w 328328"/>
                <a:gd name="connsiteY1" fmla="*/ 100130 h 328612"/>
                <a:gd name="connsiteX2" fmla="*/ 43020 w 328328"/>
                <a:gd name="connsiteY2" fmla="*/ 123961 h 328612"/>
                <a:gd name="connsiteX3" fmla="*/ 43020 w 328328"/>
                <a:gd name="connsiteY3" fmla="*/ 285867 h 328612"/>
                <a:gd name="connsiteX4" fmla="*/ 285694 w 328328"/>
                <a:gd name="connsiteY4" fmla="*/ 285881 h 328612"/>
                <a:gd name="connsiteX5" fmla="*/ 285694 w 328328"/>
                <a:gd name="connsiteY5" fmla="*/ 193013 h 328612"/>
                <a:gd name="connsiteX6" fmla="*/ 328518 w 328328"/>
                <a:gd name="connsiteY6" fmla="*/ 285867 h 328612"/>
                <a:gd name="connsiteX7" fmla="*/ 285694 w 328328"/>
                <a:gd name="connsiteY7" fmla="*/ 328730 h 328612"/>
                <a:gd name="connsiteX8" fmla="*/ 43020 w 328328"/>
                <a:gd name="connsiteY8" fmla="*/ 328730 h 328612"/>
                <a:gd name="connsiteX9" fmla="*/ 195 w 328328"/>
                <a:gd name="connsiteY9" fmla="*/ 285867 h 328612"/>
                <a:gd name="connsiteX10" fmla="*/ 221456 w 328328"/>
                <a:gd name="connsiteY10" fmla="*/ 71555 h 328612"/>
                <a:gd name="connsiteX11" fmla="*/ 242869 w 328328"/>
                <a:gd name="connsiteY11" fmla="*/ 50123 h 328612"/>
                <a:gd name="connsiteX12" fmla="*/ 264281 w 328328"/>
                <a:gd name="connsiteY12" fmla="*/ 71555 h 328612"/>
                <a:gd name="connsiteX13" fmla="*/ 242869 w 328328"/>
                <a:gd name="connsiteY13" fmla="*/ 92986 h 328612"/>
                <a:gd name="connsiteX14" fmla="*/ 242869 w 328328"/>
                <a:gd name="connsiteY14" fmla="*/ 114417 h 328612"/>
                <a:gd name="connsiteX15" fmla="*/ 246438 w 328328"/>
                <a:gd name="connsiteY15" fmla="*/ 117989 h 328612"/>
                <a:gd name="connsiteX16" fmla="*/ 242869 w 328328"/>
                <a:gd name="connsiteY16" fmla="*/ 121561 h 328612"/>
                <a:gd name="connsiteX17" fmla="*/ 239300 w 328328"/>
                <a:gd name="connsiteY17" fmla="*/ 117989 h 328612"/>
                <a:gd name="connsiteX18" fmla="*/ 242869 w 328328"/>
                <a:gd name="connsiteY18" fmla="*/ 114417 h 328612"/>
                <a:gd name="connsiteX19" fmla="*/ 241912 w 328328"/>
                <a:gd name="connsiteY19" fmla="*/ 117 h 328612"/>
                <a:gd name="connsiteX20" fmla="*/ 181431 w 328328"/>
                <a:gd name="connsiteY20" fmla="*/ 25708 h 328612"/>
                <a:gd name="connsiteX21" fmla="*/ 157219 w 328328"/>
                <a:gd name="connsiteY21" fmla="*/ 86799 h 328612"/>
                <a:gd name="connsiteX22" fmla="*/ 168368 w 328328"/>
                <a:gd name="connsiteY22" fmla="*/ 132419 h 328612"/>
                <a:gd name="connsiteX23" fmla="*/ 142944 w 328328"/>
                <a:gd name="connsiteY23" fmla="*/ 185855 h 328612"/>
                <a:gd name="connsiteX24" fmla="*/ 196347 w 328328"/>
                <a:gd name="connsiteY24" fmla="*/ 160394 h 328612"/>
                <a:gd name="connsiteX25" fmla="*/ 296211 w 328328"/>
                <a:gd name="connsiteY25" fmla="*/ 154266 h 328612"/>
                <a:gd name="connsiteX26" fmla="*/ 323594 w 328328"/>
                <a:gd name="connsiteY26" fmla="*/ 57949 h 328612"/>
                <a:gd name="connsiteX27" fmla="*/ 241912 w 328328"/>
                <a:gd name="connsiteY27" fmla="*/ 117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8328" h="328612">
                  <a:moveTo>
                    <a:pt x="121532" y="100130"/>
                  </a:moveTo>
                  <a:lnTo>
                    <a:pt x="66816" y="100130"/>
                  </a:lnTo>
                  <a:cubicBezTo>
                    <a:pt x="53668" y="100130"/>
                    <a:pt x="43012" y="110801"/>
                    <a:pt x="43020" y="123961"/>
                  </a:cubicBezTo>
                  <a:lnTo>
                    <a:pt x="43020" y="285867"/>
                  </a:lnTo>
                  <a:moveTo>
                    <a:pt x="285694" y="285881"/>
                  </a:moveTo>
                  <a:lnTo>
                    <a:pt x="285694" y="193013"/>
                  </a:lnTo>
                  <a:moveTo>
                    <a:pt x="328518" y="285867"/>
                  </a:moveTo>
                  <a:cubicBezTo>
                    <a:pt x="328518" y="309539"/>
                    <a:pt x="309345" y="328730"/>
                    <a:pt x="285694" y="328730"/>
                  </a:cubicBezTo>
                  <a:lnTo>
                    <a:pt x="43020" y="328730"/>
                  </a:lnTo>
                  <a:cubicBezTo>
                    <a:pt x="19368" y="328730"/>
                    <a:pt x="195" y="309539"/>
                    <a:pt x="195" y="285867"/>
                  </a:cubicBezTo>
                  <a:close/>
                  <a:moveTo>
                    <a:pt x="221456" y="71555"/>
                  </a:moveTo>
                  <a:cubicBezTo>
                    <a:pt x="221456" y="59719"/>
                    <a:pt x="231044" y="50123"/>
                    <a:pt x="242869" y="50123"/>
                  </a:cubicBezTo>
                  <a:cubicBezTo>
                    <a:pt x="254694" y="50123"/>
                    <a:pt x="264281" y="59719"/>
                    <a:pt x="264281" y="71555"/>
                  </a:cubicBezTo>
                  <a:cubicBezTo>
                    <a:pt x="264281" y="83390"/>
                    <a:pt x="254694" y="92986"/>
                    <a:pt x="242869" y="92986"/>
                  </a:cubicBezTo>
                  <a:moveTo>
                    <a:pt x="242869" y="114417"/>
                  </a:moveTo>
                  <a:cubicBezTo>
                    <a:pt x="244840" y="114417"/>
                    <a:pt x="246438" y="116016"/>
                    <a:pt x="246438" y="117989"/>
                  </a:cubicBezTo>
                  <a:cubicBezTo>
                    <a:pt x="246438" y="119962"/>
                    <a:pt x="244840" y="121561"/>
                    <a:pt x="242869" y="121561"/>
                  </a:cubicBezTo>
                  <a:cubicBezTo>
                    <a:pt x="240898" y="121561"/>
                    <a:pt x="239300" y="119962"/>
                    <a:pt x="239300" y="117989"/>
                  </a:cubicBezTo>
                  <a:cubicBezTo>
                    <a:pt x="239300" y="116016"/>
                    <a:pt x="240898" y="114417"/>
                    <a:pt x="242869" y="114417"/>
                  </a:cubicBezTo>
                  <a:moveTo>
                    <a:pt x="241912" y="117"/>
                  </a:moveTo>
                  <a:cubicBezTo>
                    <a:pt x="219141" y="193"/>
                    <a:pt x="197352" y="9412"/>
                    <a:pt x="181431" y="25708"/>
                  </a:cubicBezTo>
                  <a:cubicBezTo>
                    <a:pt x="165509" y="42003"/>
                    <a:pt x="156787" y="64012"/>
                    <a:pt x="157219" y="86799"/>
                  </a:cubicBezTo>
                  <a:cubicBezTo>
                    <a:pt x="156577" y="102753"/>
                    <a:pt x="160441" y="118564"/>
                    <a:pt x="168368" y="132419"/>
                  </a:cubicBezTo>
                  <a:lnTo>
                    <a:pt x="142944" y="185855"/>
                  </a:lnTo>
                  <a:lnTo>
                    <a:pt x="196347" y="160394"/>
                  </a:lnTo>
                  <a:cubicBezTo>
                    <a:pt x="227563" y="179763"/>
                    <a:pt x="267593" y="177307"/>
                    <a:pt x="296211" y="154266"/>
                  </a:cubicBezTo>
                  <a:cubicBezTo>
                    <a:pt x="324830" y="131226"/>
                    <a:pt x="335806" y="92617"/>
                    <a:pt x="323594" y="57949"/>
                  </a:cubicBezTo>
                  <a:cubicBezTo>
                    <a:pt x="311382" y="23280"/>
                    <a:pt x="278641" y="99"/>
                    <a:pt x="241912" y="117"/>
                  </a:cubicBezTo>
                  <a:close/>
                </a:path>
              </a:pathLst>
            </a:custGeom>
            <a:noFill/>
            <a:ln w="19025" cap="rnd">
              <a:solidFill>
                <a:srgbClr val="FFE711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2" name="Forma libre 98">
              <a:extLst>
                <a:ext uri="{FF2B5EF4-FFF2-40B4-BE49-F238E27FC236}">
                  <a16:creationId xmlns:a16="http://schemas.microsoft.com/office/drawing/2014/main" id="{DDC5164C-5EA1-7867-6C63-4D9E64278EFD}"/>
                </a:ext>
              </a:extLst>
            </p:cNvPr>
            <p:cNvSpPr/>
            <p:nvPr/>
          </p:nvSpPr>
          <p:spPr>
            <a:xfrm rot="10800000">
              <a:off x="7395744" y="561414"/>
              <a:ext cx="328323" cy="328669"/>
            </a:xfrm>
            <a:custGeom>
              <a:avLst/>
              <a:gdLst>
                <a:gd name="connsiteX0" fmla="*/ 50157 w 328323"/>
                <a:gd name="connsiteY0" fmla="*/ 32573 h 328669"/>
                <a:gd name="connsiteX1" fmla="*/ 53460 w 328323"/>
                <a:gd name="connsiteY1" fmla="*/ 34791 h 328669"/>
                <a:gd name="connsiteX2" fmla="*/ 52660 w 328323"/>
                <a:gd name="connsiteY2" fmla="*/ 38691 h 328669"/>
                <a:gd name="connsiteX3" fmla="*/ 48752 w 328323"/>
                <a:gd name="connsiteY3" fmla="*/ 39428 h 328669"/>
                <a:gd name="connsiteX4" fmla="*/ 46589 w 328323"/>
                <a:gd name="connsiteY4" fmla="*/ 36088 h 328669"/>
                <a:gd name="connsiteX5" fmla="*/ 50157 w 328323"/>
                <a:gd name="connsiteY5" fmla="*/ 32573 h 328669"/>
                <a:gd name="connsiteX6" fmla="*/ 195 w 328323"/>
                <a:gd name="connsiteY6" fmla="*/ 71864 h 328669"/>
                <a:gd name="connsiteX7" fmla="*/ 328518 w 328323"/>
                <a:gd name="connsiteY7" fmla="*/ 71864 h 328669"/>
                <a:gd name="connsiteX8" fmla="*/ 92982 w 328323"/>
                <a:gd name="connsiteY8" fmla="*/ 32573 h 328669"/>
                <a:gd name="connsiteX9" fmla="*/ 96284 w 328323"/>
                <a:gd name="connsiteY9" fmla="*/ 34791 h 328669"/>
                <a:gd name="connsiteX10" fmla="*/ 95485 w 328323"/>
                <a:gd name="connsiteY10" fmla="*/ 38691 h 328669"/>
                <a:gd name="connsiteX11" fmla="*/ 91576 w 328323"/>
                <a:gd name="connsiteY11" fmla="*/ 39428 h 328669"/>
                <a:gd name="connsiteX12" fmla="*/ 89413 w 328323"/>
                <a:gd name="connsiteY12" fmla="*/ 36088 h 328669"/>
                <a:gd name="connsiteX13" fmla="*/ 92982 w 328323"/>
                <a:gd name="connsiteY13" fmla="*/ 32573 h 328669"/>
                <a:gd name="connsiteX14" fmla="*/ 135807 w 328323"/>
                <a:gd name="connsiteY14" fmla="*/ 32573 h 328669"/>
                <a:gd name="connsiteX15" fmla="*/ 139109 w 328323"/>
                <a:gd name="connsiteY15" fmla="*/ 34791 h 328669"/>
                <a:gd name="connsiteX16" fmla="*/ 138310 w 328323"/>
                <a:gd name="connsiteY16" fmla="*/ 38691 h 328669"/>
                <a:gd name="connsiteX17" fmla="*/ 134401 w 328323"/>
                <a:gd name="connsiteY17" fmla="*/ 39428 h 328669"/>
                <a:gd name="connsiteX18" fmla="*/ 132238 w 328323"/>
                <a:gd name="connsiteY18" fmla="*/ 36088 h 328669"/>
                <a:gd name="connsiteX19" fmla="*/ 135807 w 328323"/>
                <a:gd name="connsiteY19" fmla="*/ 32516 h 328669"/>
                <a:gd name="connsiteX20" fmla="*/ 142944 w 328323"/>
                <a:gd name="connsiteY20" fmla="*/ 286119 h 328669"/>
                <a:gd name="connsiteX21" fmla="*/ 28745 w 328323"/>
                <a:gd name="connsiteY21" fmla="*/ 286119 h 328669"/>
                <a:gd name="connsiteX22" fmla="*/ 195 w 328323"/>
                <a:gd name="connsiteY22" fmla="*/ 257544 h 328669"/>
                <a:gd name="connsiteX23" fmla="*/ 195 w 328323"/>
                <a:gd name="connsiteY23" fmla="*/ 28944 h 328669"/>
                <a:gd name="connsiteX24" fmla="*/ 28745 w 328323"/>
                <a:gd name="connsiteY24" fmla="*/ 369 h 328669"/>
                <a:gd name="connsiteX25" fmla="*/ 299969 w 328323"/>
                <a:gd name="connsiteY25" fmla="*/ 369 h 328669"/>
                <a:gd name="connsiteX26" fmla="*/ 328518 w 328323"/>
                <a:gd name="connsiteY26" fmla="*/ 28944 h 328669"/>
                <a:gd name="connsiteX27" fmla="*/ 328518 w 328323"/>
                <a:gd name="connsiteY27" fmla="*/ 250400 h 328669"/>
                <a:gd name="connsiteX28" fmla="*/ 178632 w 328323"/>
                <a:gd name="connsiteY28" fmla="*/ 243314 h 328669"/>
                <a:gd name="connsiteX29" fmla="*/ 235731 w 328323"/>
                <a:gd name="connsiteY29" fmla="*/ 300464 h 328669"/>
                <a:gd name="connsiteX30" fmla="*/ 292831 w 328323"/>
                <a:gd name="connsiteY30" fmla="*/ 243314 h 328669"/>
                <a:gd name="connsiteX31" fmla="*/ 235731 w 328323"/>
                <a:gd name="connsiteY31" fmla="*/ 186164 h 328669"/>
                <a:gd name="connsiteX32" fmla="*/ 178632 w 328323"/>
                <a:gd name="connsiteY32" fmla="*/ 243314 h 328669"/>
                <a:gd name="connsiteX33" fmla="*/ 276101 w 328323"/>
                <a:gd name="connsiteY33" fmla="*/ 283719 h 328669"/>
                <a:gd name="connsiteX34" fmla="*/ 321381 w 328323"/>
                <a:gd name="connsiteY34" fmla="*/ 329039 h 328669"/>
                <a:gd name="connsiteX35" fmla="*/ 43020 w 328323"/>
                <a:gd name="connsiteY35" fmla="*/ 114726 h 328669"/>
                <a:gd name="connsiteX36" fmla="*/ 92982 w 328323"/>
                <a:gd name="connsiteY36" fmla="*/ 114726 h 328669"/>
                <a:gd name="connsiteX37" fmla="*/ 107257 w 328323"/>
                <a:gd name="connsiteY37" fmla="*/ 171876 h 328669"/>
                <a:gd name="connsiteX38" fmla="*/ 157219 w 328323"/>
                <a:gd name="connsiteY38" fmla="*/ 171876 h 328669"/>
                <a:gd name="connsiteX39" fmla="*/ 135807 w 328323"/>
                <a:gd name="connsiteY39" fmla="*/ 114726 h 328669"/>
                <a:gd name="connsiteX40" fmla="*/ 221456 w 328323"/>
                <a:gd name="connsiteY40" fmla="*/ 114726 h 328669"/>
                <a:gd name="connsiteX41" fmla="*/ 43020 w 328323"/>
                <a:gd name="connsiteY41" fmla="*/ 229026 h 328669"/>
                <a:gd name="connsiteX42" fmla="*/ 128669 w 328323"/>
                <a:gd name="connsiteY42" fmla="*/ 229026 h 328669"/>
                <a:gd name="connsiteX43" fmla="*/ 257144 w 328323"/>
                <a:gd name="connsiteY43" fmla="*/ 114726 h 328669"/>
                <a:gd name="connsiteX44" fmla="*/ 285694 w 328323"/>
                <a:gd name="connsiteY44" fmla="*/ 114726 h 328669"/>
                <a:gd name="connsiteX45" fmla="*/ 43020 w 328323"/>
                <a:gd name="connsiteY45" fmla="*/ 171876 h 328669"/>
                <a:gd name="connsiteX46" fmla="*/ 71570 w 328323"/>
                <a:gd name="connsiteY46" fmla="*/ 171876 h 32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28323" h="328669">
                  <a:moveTo>
                    <a:pt x="50157" y="32573"/>
                  </a:moveTo>
                  <a:cubicBezTo>
                    <a:pt x="51606" y="32573"/>
                    <a:pt x="52910" y="33449"/>
                    <a:pt x="53460" y="34791"/>
                  </a:cubicBezTo>
                  <a:cubicBezTo>
                    <a:pt x="54009" y="36133"/>
                    <a:pt x="53693" y="37674"/>
                    <a:pt x="52660" y="38691"/>
                  </a:cubicBezTo>
                  <a:cubicBezTo>
                    <a:pt x="51628" y="39708"/>
                    <a:pt x="50083" y="39999"/>
                    <a:pt x="48752" y="39428"/>
                  </a:cubicBezTo>
                  <a:cubicBezTo>
                    <a:pt x="47420" y="38858"/>
                    <a:pt x="46566" y="37537"/>
                    <a:pt x="46589" y="36088"/>
                  </a:cubicBezTo>
                  <a:cubicBezTo>
                    <a:pt x="46620" y="34137"/>
                    <a:pt x="48208" y="32573"/>
                    <a:pt x="50157" y="32573"/>
                  </a:cubicBezTo>
                  <a:moveTo>
                    <a:pt x="195" y="71864"/>
                  </a:moveTo>
                  <a:lnTo>
                    <a:pt x="328518" y="71864"/>
                  </a:lnTo>
                  <a:moveTo>
                    <a:pt x="92982" y="32573"/>
                  </a:moveTo>
                  <a:cubicBezTo>
                    <a:pt x="94431" y="32573"/>
                    <a:pt x="95735" y="33449"/>
                    <a:pt x="96284" y="34791"/>
                  </a:cubicBezTo>
                  <a:cubicBezTo>
                    <a:pt x="96833" y="36133"/>
                    <a:pt x="96518" y="37674"/>
                    <a:pt x="95485" y="38691"/>
                  </a:cubicBezTo>
                  <a:cubicBezTo>
                    <a:pt x="94452" y="39708"/>
                    <a:pt x="92908" y="39999"/>
                    <a:pt x="91576" y="39428"/>
                  </a:cubicBezTo>
                  <a:cubicBezTo>
                    <a:pt x="90245" y="38858"/>
                    <a:pt x="89391" y="37537"/>
                    <a:pt x="89413" y="36088"/>
                  </a:cubicBezTo>
                  <a:cubicBezTo>
                    <a:pt x="89445" y="34137"/>
                    <a:pt x="91033" y="32573"/>
                    <a:pt x="92982" y="32573"/>
                  </a:cubicBezTo>
                  <a:moveTo>
                    <a:pt x="135807" y="32573"/>
                  </a:moveTo>
                  <a:cubicBezTo>
                    <a:pt x="137255" y="32573"/>
                    <a:pt x="138560" y="33449"/>
                    <a:pt x="139109" y="34791"/>
                  </a:cubicBezTo>
                  <a:cubicBezTo>
                    <a:pt x="139658" y="36133"/>
                    <a:pt x="139342" y="37674"/>
                    <a:pt x="138310" y="38691"/>
                  </a:cubicBezTo>
                  <a:cubicBezTo>
                    <a:pt x="137277" y="39708"/>
                    <a:pt x="135733" y="39999"/>
                    <a:pt x="134401" y="39428"/>
                  </a:cubicBezTo>
                  <a:cubicBezTo>
                    <a:pt x="133070" y="38858"/>
                    <a:pt x="132215" y="37537"/>
                    <a:pt x="132238" y="36088"/>
                  </a:cubicBezTo>
                  <a:cubicBezTo>
                    <a:pt x="132238" y="34115"/>
                    <a:pt x="133836" y="32516"/>
                    <a:pt x="135807" y="32516"/>
                  </a:cubicBezTo>
                  <a:moveTo>
                    <a:pt x="142944" y="286119"/>
                  </a:moveTo>
                  <a:lnTo>
                    <a:pt x="28745" y="286119"/>
                  </a:lnTo>
                  <a:cubicBezTo>
                    <a:pt x="12977" y="286119"/>
                    <a:pt x="195" y="273326"/>
                    <a:pt x="195" y="257544"/>
                  </a:cubicBezTo>
                  <a:lnTo>
                    <a:pt x="195" y="28944"/>
                  </a:lnTo>
                  <a:cubicBezTo>
                    <a:pt x="195" y="13162"/>
                    <a:pt x="12977" y="369"/>
                    <a:pt x="28745" y="369"/>
                  </a:cubicBezTo>
                  <a:lnTo>
                    <a:pt x="299969" y="369"/>
                  </a:lnTo>
                  <a:cubicBezTo>
                    <a:pt x="315737" y="369"/>
                    <a:pt x="328518" y="13162"/>
                    <a:pt x="328518" y="28944"/>
                  </a:cubicBezTo>
                  <a:lnTo>
                    <a:pt x="328518" y="250400"/>
                  </a:lnTo>
                  <a:moveTo>
                    <a:pt x="178632" y="243314"/>
                  </a:moveTo>
                  <a:cubicBezTo>
                    <a:pt x="178632" y="274877"/>
                    <a:pt x="204196" y="300464"/>
                    <a:pt x="235731" y="300464"/>
                  </a:cubicBezTo>
                  <a:cubicBezTo>
                    <a:pt x="267267" y="300464"/>
                    <a:pt x="292831" y="274877"/>
                    <a:pt x="292831" y="243314"/>
                  </a:cubicBezTo>
                  <a:cubicBezTo>
                    <a:pt x="292831" y="211751"/>
                    <a:pt x="267267" y="186164"/>
                    <a:pt x="235731" y="186164"/>
                  </a:cubicBezTo>
                  <a:cubicBezTo>
                    <a:pt x="204196" y="186164"/>
                    <a:pt x="178632" y="211751"/>
                    <a:pt x="178632" y="243314"/>
                  </a:cubicBezTo>
                  <a:close/>
                  <a:moveTo>
                    <a:pt x="276101" y="283719"/>
                  </a:moveTo>
                  <a:lnTo>
                    <a:pt x="321381" y="329039"/>
                  </a:lnTo>
                  <a:moveTo>
                    <a:pt x="43020" y="114726"/>
                  </a:moveTo>
                  <a:lnTo>
                    <a:pt x="92982" y="114726"/>
                  </a:lnTo>
                  <a:moveTo>
                    <a:pt x="107257" y="171876"/>
                  </a:moveTo>
                  <a:lnTo>
                    <a:pt x="157219" y="171876"/>
                  </a:lnTo>
                  <a:moveTo>
                    <a:pt x="135807" y="114726"/>
                  </a:moveTo>
                  <a:lnTo>
                    <a:pt x="221456" y="114726"/>
                  </a:lnTo>
                  <a:moveTo>
                    <a:pt x="43020" y="229026"/>
                  </a:moveTo>
                  <a:lnTo>
                    <a:pt x="128669" y="229026"/>
                  </a:lnTo>
                  <a:moveTo>
                    <a:pt x="257144" y="114726"/>
                  </a:moveTo>
                  <a:lnTo>
                    <a:pt x="285694" y="114726"/>
                  </a:lnTo>
                  <a:moveTo>
                    <a:pt x="43020" y="171876"/>
                  </a:moveTo>
                  <a:lnTo>
                    <a:pt x="71570" y="171876"/>
                  </a:lnTo>
                </a:path>
              </a:pathLst>
            </a:custGeom>
            <a:noFill/>
            <a:ln w="19025" cap="rnd">
              <a:solidFill>
                <a:srgbClr val="F366BB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53" name="Forma libre 99">
              <a:extLst>
                <a:ext uri="{FF2B5EF4-FFF2-40B4-BE49-F238E27FC236}">
                  <a16:creationId xmlns:a16="http://schemas.microsoft.com/office/drawing/2014/main" id="{C1351657-E752-AEE3-4074-9AE20FC429BD}"/>
                </a:ext>
              </a:extLst>
            </p:cNvPr>
            <p:cNvSpPr/>
            <p:nvPr/>
          </p:nvSpPr>
          <p:spPr>
            <a:xfrm rot="10800000">
              <a:off x="7399312" y="1432952"/>
              <a:ext cx="321186" cy="185737"/>
            </a:xfrm>
            <a:custGeom>
              <a:avLst/>
              <a:gdLst>
                <a:gd name="connsiteX0" fmla="*/ 292831 w 321186"/>
                <a:gd name="connsiteY0" fmla="*/ 186191 h 185737"/>
                <a:gd name="connsiteX1" fmla="*/ 28745 w 321186"/>
                <a:gd name="connsiteY1" fmla="*/ 186191 h 185737"/>
                <a:gd name="connsiteX2" fmla="*/ 195 w 321186"/>
                <a:gd name="connsiteY2" fmla="*/ 157616 h 185737"/>
                <a:gd name="connsiteX3" fmla="*/ 195 w 321186"/>
                <a:gd name="connsiteY3" fmla="*/ 29028 h 185737"/>
                <a:gd name="connsiteX4" fmla="*/ 28745 w 321186"/>
                <a:gd name="connsiteY4" fmla="*/ 453 h 185737"/>
                <a:gd name="connsiteX5" fmla="*/ 292831 w 321186"/>
                <a:gd name="connsiteY5" fmla="*/ 453 h 185737"/>
                <a:gd name="connsiteX6" fmla="*/ 321381 w 321186"/>
                <a:gd name="connsiteY6" fmla="*/ 29028 h 185737"/>
                <a:gd name="connsiteX7" fmla="*/ 321381 w 321186"/>
                <a:gd name="connsiteY7" fmla="*/ 157616 h 185737"/>
                <a:gd name="connsiteX8" fmla="*/ 292831 w 321186"/>
                <a:gd name="connsiteY8" fmla="*/ 186191 h 185737"/>
                <a:gd name="connsiteX9" fmla="*/ 228594 w 321186"/>
                <a:gd name="connsiteY9" fmla="*/ 141542 h 185737"/>
                <a:gd name="connsiteX10" fmla="*/ 228594 w 321186"/>
                <a:gd name="connsiteY10" fmla="*/ 45101 h 185737"/>
                <a:gd name="connsiteX11" fmla="*/ 276772 w 321186"/>
                <a:gd name="connsiteY11" fmla="*/ 141542 h 185737"/>
                <a:gd name="connsiteX12" fmla="*/ 276772 w 321186"/>
                <a:gd name="connsiteY12" fmla="*/ 45101 h 185737"/>
                <a:gd name="connsiteX13" fmla="*/ 144729 w 321186"/>
                <a:gd name="connsiteY13" fmla="*/ 141542 h 185737"/>
                <a:gd name="connsiteX14" fmla="*/ 144729 w 321186"/>
                <a:gd name="connsiteY14" fmla="*/ 101359 h 185737"/>
                <a:gd name="connsiteX15" fmla="*/ 144729 w 321186"/>
                <a:gd name="connsiteY15" fmla="*/ 101359 h 185737"/>
                <a:gd name="connsiteX16" fmla="*/ 144729 w 321186"/>
                <a:gd name="connsiteY16" fmla="*/ 45101 h 185737"/>
                <a:gd name="connsiteX17" fmla="*/ 164803 w 321186"/>
                <a:gd name="connsiteY17" fmla="*/ 45101 h 185737"/>
                <a:gd name="connsiteX18" fmla="*/ 192907 w 321186"/>
                <a:gd name="connsiteY18" fmla="*/ 73231 h 185737"/>
                <a:gd name="connsiteX19" fmla="*/ 192907 w 321186"/>
                <a:gd name="connsiteY19" fmla="*/ 73231 h 185737"/>
                <a:gd name="connsiteX20" fmla="*/ 164803 w 321186"/>
                <a:gd name="connsiteY20" fmla="*/ 101359 h 185737"/>
                <a:gd name="connsiteX21" fmla="*/ 144729 w 321186"/>
                <a:gd name="connsiteY21" fmla="*/ 101359 h 185737"/>
                <a:gd name="connsiteX22" fmla="*/ 109041 w 321186"/>
                <a:gd name="connsiteY22" fmla="*/ 45101 h 185737"/>
                <a:gd name="connsiteX23" fmla="*/ 86900 w 321186"/>
                <a:gd name="connsiteY23" fmla="*/ 133745 h 185737"/>
                <a:gd name="connsiteX24" fmla="*/ 76923 w 321186"/>
                <a:gd name="connsiteY24" fmla="*/ 141542 h 185737"/>
                <a:gd name="connsiteX25" fmla="*/ 76923 w 321186"/>
                <a:gd name="connsiteY25" fmla="*/ 141542 h 185737"/>
                <a:gd name="connsiteX26" fmla="*/ 66946 w 321186"/>
                <a:gd name="connsiteY26" fmla="*/ 133745 h 185737"/>
                <a:gd name="connsiteX27" fmla="*/ 44804 w 321186"/>
                <a:gd name="connsiteY27" fmla="*/ 45101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1186" h="185737">
                  <a:moveTo>
                    <a:pt x="292831" y="186191"/>
                  </a:moveTo>
                  <a:lnTo>
                    <a:pt x="28745" y="186191"/>
                  </a:lnTo>
                  <a:cubicBezTo>
                    <a:pt x="13042" y="186191"/>
                    <a:pt x="195" y="173332"/>
                    <a:pt x="195" y="157616"/>
                  </a:cubicBezTo>
                  <a:lnTo>
                    <a:pt x="195" y="29028"/>
                  </a:lnTo>
                  <a:cubicBezTo>
                    <a:pt x="195" y="13312"/>
                    <a:pt x="13042" y="453"/>
                    <a:pt x="28745" y="453"/>
                  </a:cubicBezTo>
                  <a:lnTo>
                    <a:pt x="292831" y="453"/>
                  </a:lnTo>
                  <a:cubicBezTo>
                    <a:pt x="308534" y="453"/>
                    <a:pt x="321381" y="13312"/>
                    <a:pt x="321381" y="29028"/>
                  </a:cubicBezTo>
                  <a:lnTo>
                    <a:pt x="321381" y="157616"/>
                  </a:lnTo>
                  <a:cubicBezTo>
                    <a:pt x="321381" y="173332"/>
                    <a:pt x="308534" y="186191"/>
                    <a:pt x="292831" y="186191"/>
                  </a:cubicBezTo>
                  <a:close/>
                  <a:moveTo>
                    <a:pt x="228594" y="141542"/>
                  </a:moveTo>
                  <a:lnTo>
                    <a:pt x="228594" y="45101"/>
                  </a:lnTo>
                  <a:lnTo>
                    <a:pt x="276772" y="141542"/>
                  </a:lnTo>
                  <a:lnTo>
                    <a:pt x="276772" y="45101"/>
                  </a:lnTo>
                  <a:moveTo>
                    <a:pt x="144729" y="141542"/>
                  </a:moveTo>
                  <a:lnTo>
                    <a:pt x="144729" y="101359"/>
                  </a:lnTo>
                  <a:moveTo>
                    <a:pt x="144729" y="101359"/>
                  </a:moveTo>
                  <a:lnTo>
                    <a:pt x="144729" y="45101"/>
                  </a:lnTo>
                  <a:lnTo>
                    <a:pt x="164803" y="45101"/>
                  </a:lnTo>
                  <a:cubicBezTo>
                    <a:pt x="180325" y="45101"/>
                    <a:pt x="192907" y="57695"/>
                    <a:pt x="192907" y="73231"/>
                  </a:cubicBezTo>
                  <a:lnTo>
                    <a:pt x="192907" y="73231"/>
                  </a:lnTo>
                  <a:cubicBezTo>
                    <a:pt x="192907" y="88766"/>
                    <a:pt x="180325" y="101359"/>
                    <a:pt x="164803" y="101359"/>
                  </a:cubicBezTo>
                  <a:lnTo>
                    <a:pt x="144729" y="101359"/>
                  </a:lnTo>
                  <a:close/>
                  <a:moveTo>
                    <a:pt x="109041" y="45101"/>
                  </a:moveTo>
                  <a:lnTo>
                    <a:pt x="86900" y="133745"/>
                  </a:lnTo>
                  <a:cubicBezTo>
                    <a:pt x="85755" y="138327"/>
                    <a:pt x="81642" y="141542"/>
                    <a:pt x="76923" y="141542"/>
                  </a:cubicBezTo>
                  <a:lnTo>
                    <a:pt x="76923" y="141542"/>
                  </a:lnTo>
                  <a:cubicBezTo>
                    <a:pt x="72203" y="141542"/>
                    <a:pt x="68090" y="138327"/>
                    <a:pt x="66946" y="133745"/>
                  </a:cubicBezTo>
                  <a:lnTo>
                    <a:pt x="44804" y="45101"/>
                  </a:lnTo>
                </a:path>
              </a:pathLst>
            </a:custGeom>
            <a:noFill/>
            <a:ln w="19025" cap="rnd">
              <a:solidFill>
                <a:srgbClr val="CB68F9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</p:grpSp>
      <p:pic>
        <p:nvPicPr>
          <p:cNvPr id="194" name="Imagen 17" descr="A black silhouette of a monster with hands up&#10;&#10;AI-generated content may be incorrect.">
            <a:extLst>
              <a:ext uri="{FF2B5EF4-FFF2-40B4-BE49-F238E27FC236}">
                <a16:creationId xmlns:a16="http://schemas.microsoft.com/office/drawing/2014/main" id="{415E87BE-6B75-43CA-91EB-310577B8AC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27" t="14219" r="26786" b="39312"/>
          <a:stretch/>
        </p:blipFill>
        <p:spPr>
          <a:xfrm>
            <a:off x="4762930" y="2271633"/>
            <a:ext cx="502040" cy="499691"/>
          </a:xfrm>
          <a:prstGeom prst="ellipse">
            <a:avLst/>
          </a:prstGeom>
        </p:spPr>
      </p:pic>
      <p:sp>
        <p:nvSpPr>
          <p:cNvPr id="196" name="CuadroTexto 100">
            <a:extLst>
              <a:ext uri="{FF2B5EF4-FFF2-40B4-BE49-F238E27FC236}">
                <a16:creationId xmlns:a16="http://schemas.microsoft.com/office/drawing/2014/main" id="{DDCB36AC-DB25-1F7C-2452-888791802CE5}"/>
              </a:ext>
            </a:extLst>
          </p:cNvPr>
          <p:cNvSpPr txBox="1"/>
          <p:nvPr/>
        </p:nvSpPr>
        <p:spPr>
          <a:xfrm>
            <a:off x="7190842" y="4196766"/>
            <a:ext cx="12486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13">
                <a:solidFill>
                  <a:srgbClr val="EF8600"/>
                </a:solidFill>
              </a:rPr>
              <a:t>Posibles inputs</a:t>
            </a:r>
          </a:p>
        </p:txBody>
      </p:sp>
      <p:sp>
        <p:nvSpPr>
          <p:cNvPr id="198" name="CuadroTexto 101">
            <a:extLst>
              <a:ext uri="{FF2B5EF4-FFF2-40B4-BE49-F238E27FC236}">
                <a16:creationId xmlns:a16="http://schemas.microsoft.com/office/drawing/2014/main" id="{79069496-EBED-0641-BEF9-5AE05FCD985A}"/>
              </a:ext>
            </a:extLst>
          </p:cNvPr>
          <p:cNvSpPr txBox="1"/>
          <p:nvPr/>
        </p:nvSpPr>
        <p:spPr>
          <a:xfrm>
            <a:off x="3905532" y="2713030"/>
            <a:ext cx="5887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13">
                <a:solidFill>
                  <a:srgbClr val="EF8600"/>
                </a:solidFill>
              </a:rPr>
              <a:t>Inputs</a:t>
            </a:r>
          </a:p>
        </p:txBody>
      </p:sp>
      <p:sp>
        <p:nvSpPr>
          <p:cNvPr id="200" name="CuadroTexto 102">
            <a:extLst>
              <a:ext uri="{FF2B5EF4-FFF2-40B4-BE49-F238E27FC236}">
                <a16:creationId xmlns:a16="http://schemas.microsoft.com/office/drawing/2014/main" id="{8219E50A-B7E9-27C0-A579-C464E4C3DDBD}"/>
              </a:ext>
            </a:extLst>
          </p:cNvPr>
          <p:cNvSpPr txBox="1"/>
          <p:nvPr/>
        </p:nvSpPr>
        <p:spPr>
          <a:xfrm>
            <a:off x="3815984" y="2030648"/>
            <a:ext cx="76460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13">
                <a:solidFill>
                  <a:schemeClr val="accent6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33293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E97DCA98-4072-834E-AFEC-C9A09357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F75B3464-8A9D-852C-FF8A-CEEAE24DB86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708220" y="3244328"/>
            <a:ext cx="1347775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B5E78E2E-F416-CBC6-6C0B-4A6600E56B80}"/>
              </a:ext>
            </a:extLst>
          </p:cNvPr>
          <p:cNvCxnSpPr/>
          <p:nvPr/>
        </p:nvCxnSpPr>
        <p:spPr>
          <a:xfrm>
            <a:off x="3205576" y="3210125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Internet of Things prototyping with Firebase: how to do more with less">
            <a:extLst>
              <a:ext uri="{FF2B5EF4-FFF2-40B4-BE49-F238E27FC236}">
                <a16:creationId xmlns:a16="http://schemas.microsoft.com/office/drawing/2014/main" id="{3C3FA59E-8104-13DC-2754-A422B732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868" y="2571750"/>
            <a:ext cx="4370824" cy="197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321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05A2A00D-24D9-B930-1EF2-6037BB18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eroScam_demo">
            <a:hlinkClick r:id="" action="ppaction://media"/>
            <a:extLst>
              <a:ext uri="{FF2B5EF4-FFF2-40B4-BE49-F238E27FC236}">
                <a16:creationId xmlns:a16="http://schemas.microsoft.com/office/drawing/2014/main" id="{6B3532BF-08BA-46E9-729C-ACE7ACE1E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5143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96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Q&amp;A</a:t>
            </a:r>
            <a:endParaRPr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Gracias por escucharnos!</a:t>
            </a:r>
            <a:endParaRPr/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l="18080" t="-2202" r="23480" b="-219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 IA + RAG</a:t>
            </a:r>
            <a:endParaRPr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994787" y="2615575"/>
            <a:ext cx="218049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994787" y="3148075"/>
            <a:ext cx="218049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-&gt; Solución</a:t>
            </a:r>
            <a:endParaRPr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090113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23098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-&gt; Objetivos -&gt; Solución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>
          <a:extLst>
            <a:ext uri="{FF2B5EF4-FFF2-40B4-BE49-F238E27FC236}">
              <a16:creationId xmlns:a16="http://schemas.microsoft.com/office/drawing/2014/main" id="{40694A15-DC1D-EC8B-B7BA-54A19B2F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>
            <a:extLst>
              <a:ext uri="{FF2B5EF4-FFF2-40B4-BE49-F238E27FC236}">
                <a16:creationId xmlns:a16="http://schemas.microsoft.com/office/drawing/2014/main" id="{F0CAA8C8-20B6-EEAA-0C51-E1C9B75799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2004" name="Google Shape;2004;p58">
            <a:extLst>
              <a:ext uri="{FF2B5EF4-FFF2-40B4-BE49-F238E27FC236}">
                <a16:creationId xmlns:a16="http://schemas.microsoft.com/office/drawing/2014/main" id="{3D92217C-7DB2-C4D8-A35B-74F6F239F0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Estafas</a:t>
            </a:r>
            <a:endParaRPr/>
          </a:p>
        </p:txBody>
      </p:sp>
      <p:sp>
        <p:nvSpPr>
          <p:cNvPr id="2005" name="Google Shape;2005;p58">
            <a:extLst>
              <a:ext uri="{FF2B5EF4-FFF2-40B4-BE49-F238E27FC236}">
                <a16:creationId xmlns:a16="http://schemas.microsoft.com/office/drawing/2014/main" id="{3D3FB4A4-D5F9-51CA-7F6B-E9D9691C32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3820" y="3558837"/>
            <a:ext cx="1884065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El +</a:t>
            </a:r>
            <a:r>
              <a:rPr lang="es-ES" sz="1200" b="1"/>
              <a:t>90% </a:t>
            </a:r>
            <a:r>
              <a:rPr lang="es-ES" sz="1200"/>
              <a:t>de las brechas de seguridad involucran técnicas de </a:t>
            </a:r>
            <a:r>
              <a:rPr lang="es-ES" sz="1200" b="1"/>
              <a:t>ingeniería social</a:t>
            </a:r>
            <a:endParaRPr sz="1200"/>
          </a:p>
        </p:txBody>
      </p:sp>
      <p:sp>
        <p:nvSpPr>
          <p:cNvPr id="2006" name="Google Shape;2006;p58">
            <a:extLst>
              <a:ext uri="{FF2B5EF4-FFF2-40B4-BE49-F238E27FC236}">
                <a16:creationId xmlns:a16="http://schemas.microsoft.com/office/drawing/2014/main" id="{6B3904D3-2372-30E1-B7A1-571A9BE5908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Ataques</a:t>
            </a:r>
            <a:endParaRPr/>
          </a:p>
        </p:txBody>
      </p:sp>
      <p:sp>
        <p:nvSpPr>
          <p:cNvPr id="2007" name="Google Shape;2007;p58">
            <a:extLst>
              <a:ext uri="{FF2B5EF4-FFF2-40B4-BE49-F238E27FC236}">
                <a16:creationId xmlns:a16="http://schemas.microsoft.com/office/drawing/2014/main" id="{636DCCD2-BB08-F595-3C64-F3138C8C760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685695" y="3558837"/>
            <a:ext cx="1884065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 2023 se registraron más de 1100 millones de casos de robo de identidad</a:t>
            </a:r>
            <a:endParaRPr sz="1200"/>
          </a:p>
        </p:txBody>
      </p:sp>
      <p:sp>
        <p:nvSpPr>
          <p:cNvPr id="2008" name="Google Shape;2008;p58">
            <a:extLst>
              <a:ext uri="{FF2B5EF4-FFF2-40B4-BE49-F238E27FC236}">
                <a16:creationId xmlns:a16="http://schemas.microsoft.com/office/drawing/2014/main" id="{2D6FD922-95BF-9C89-0A5B-3D5A7E3687B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2009" name="Google Shape;2009;p58">
            <a:extLst>
              <a:ext uri="{FF2B5EF4-FFF2-40B4-BE49-F238E27FC236}">
                <a16:creationId xmlns:a16="http://schemas.microsoft.com/office/drawing/2014/main" id="{A7739E4A-88D3-C80D-190F-7501661C320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577570" y="3558837"/>
            <a:ext cx="1884065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Más del </a:t>
            </a:r>
            <a:r>
              <a:rPr lang="es-ES" sz="1200" b="1"/>
              <a:t>30%</a:t>
            </a:r>
            <a:r>
              <a:rPr lang="es-ES" sz="1200"/>
              <a:t> de los enlaces en correos electrónicos están diseñados para robar información</a:t>
            </a:r>
            <a:endParaRPr lang="en-US" sz="1200"/>
          </a:p>
        </p:txBody>
      </p:sp>
      <p:sp>
        <p:nvSpPr>
          <p:cNvPr id="2010" name="Google Shape;2010;p58">
            <a:extLst>
              <a:ext uri="{FF2B5EF4-FFF2-40B4-BE49-F238E27FC236}">
                <a16:creationId xmlns:a16="http://schemas.microsoft.com/office/drawing/2014/main" id="{811807E6-DEB1-55D1-2CBF-AFD5C327D23C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  <p:sp>
        <p:nvSpPr>
          <p:cNvPr id="2011" name="Google Shape;2011;p58">
            <a:extLst>
              <a:ext uri="{FF2B5EF4-FFF2-40B4-BE49-F238E27FC236}">
                <a16:creationId xmlns:a16="http://schemas.microsoft.com/office/drawing/2014/main" id="{A211F3B3-1A54-D2AE-1942-FD5B48E2F943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469445" y="3558837"/>
            <a:ext cx="1884065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Los ataques de phishing aumentaron un </a:t>
            </a:r>
            <a:r>
              <a:rPr lang="en" sz="1200" b="1"/>
              <a:t>51%</a:t>
            </a:r>
            <a:r>
              <a:rPr lang="en" sz="1200"/>
              <a:t> en 2024 con el uso de LLMs </a:t>
            </a:r>
            <a:endParaRPr sz="1200"/>
          </a:p>
        </p:txBody>
      </p:sp>
      <p:sp>
        <p:nvSpPr>
          <p:cNvPr id="2012" name="Google Shape;2012;p58">
            <a:extLst>
              <a:ext uri="{FF2B5EF4-FFF2-40B4-BE49-F238E27FC236}">
                <a16:creationId xmlns:a16="http://schemas.microsoft.com/office/drawing/2014/main" id="{D3A1BCE9-33D7-CB96-F33B-6CCE77296A22}"/>
              </a:ext>
            </a:extLst>
          </p:cNvPr>
          <p:cNvSpPr/>
          <p:nvPr/>
        </p:nvSpPr>
        <p:spPr>
          <a:xfrm>
            <a:off x="129797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>
            <a:extLst>
              <a:ext uri="{FF2B5EF4-FFF2-40B4-BE49-F238E27FC236}">
                <a16:creationId xmlns:a16="http://schemas.microsoft.com/office/drawing/2014/main" id="{ACB5160F-F0C9-3072-00BF-A68D03C6924D}"/>
              </a:ext>
            </a:extLst>
          </p:cNvPr>
          <p:cNvSpPr/>
          <p:nvPr/>
        </p:nvSpPr>
        <p:spPr>
          <a:xfrm>
            <a:off x="3163074" y="203748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>
            <a:extLst>
              <a:ext uri="{FF2B5EF4-FFF2-40B4-BE49-F238E27FC236}">
                <a16:creationId xmlns:a16="http://schemas.microsoft.com/office/drawing/2014/main" id="{AEA4D8F7-B835-40A9-BCD4-0773EC8E1987}"/>
              </a:ext>
            </a:extLst>
          </p:cNvPr>
          <p:cNvSpPr/>
          <p:nvPr/>
        </p:nvSpPr>
        <p:spPr>
          <a:xfrm>
            <a:off x="697362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>
            <a:extLst>
              <a:ext uri="{FF2B5EF4-FFF2-40B4-BE49-F238E27FC236}">
                <a16:creationId xmlns:a16="http://schemas.microsoft.com/office/drawing/2014/main" id="{323A4DB4-A6E6-3FF1-D8DC-59D712F77670}"/>
              </a:ext>
            </a:extLst>
          </p:cNvPr>
          <p:cNvSpPr/>
          <p:nvPr/>
        </p:nvSpPr>
        <p:spPr>
          <a:xfrm>
            <a:off x="5073604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>
            <a:extLst>
              <a:ext uri="{FF2B5EF4-FFF2-40B4-BE49-F238E27FC236}">
                <a16:creationId xmlns:a16="http://schemas.microsoft.com/office/drawing/2014/main" id="{BC42778C-1908-1B8E-2D34-631B3303B0DB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17" name="Google Shape;2017;p58">
            <a:extLst>
              <a:ext uri="{FF2B5EF4-FFF2-40B4-BE49-F238E27FC236}">
                <a16:creationId xmlns:a16="http://schemas.microsoft.com/office/drawing/2014/main" id="{B5DD35FD-D379-81D2-7BA2-47430B54FFCF}"/>
              </a:ext>
            </a:extLst>
          </p:cNvPr>
          <p:cNvSpPr/>
          <p:nvPr/>
        </p:nvSpPr>
        <p:spPr>
          <a:xfrm>
            <a:off x="1520314" y="2258978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8" name="Google Shape;2018;p58">
            <a:extLst>
              <a:ext uri="{FF2B5EF4-FFF2-40B4-BE49-F238E27FC236}">
                <a16:creationId xmlns:a16="http://schemas.microsoft.com/office/drawing/2014/main" id="{2ADBD281-3744-41E7-0351-F83E1312A236}"/>
              </a:ext>
            </a:extLst>
          </p:cNvPr>
          <p:cNvGrpSpPr/>
          <p:nvPr/>
        </p:nvGrpSpPr>
        <p:grpSpPr>
          <a:xfrm>
            <a:off x="5305207" y="2271931"/>
            <a:ext cx="409193" cy="391194"/>
            <a:chOff x="7441465" y="2302860"/>
            <a:chExt cx="342192" cy="327140"/>
          </a:xfrm>
        </p:grpSpPr>
        <p:sp>
          <p:nvSpPr>
            <p:cNvPr id="2019" name="Google Shape;2019;p58">
              <a:extLst>
                <a:ext uri="{FF2B5EF4-FFF2-40B4-BE49-F238E27FC236}">
                  <a16:creationId xmlns:a16="http://schemas.microsoft.com/office/drawing/2014/main" id="{5FEF6D6C-382C-7C0C-8C55-0FE56F54AF5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>
              <a:extLst>
                <a:ext uri="{FF2B5EF4-FFF2-40B4-BE49-F238E27FC236}">
                  <a16:creationId xmlns:a16="http://schemas.microsoft.com/office/drawing/2014/main" id="{66F1003B-276D-ADDA-E7F1-24AB8D18FB65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58">
            <a:extLst>
              <a:ext uri="{FF2B5EF4-FFF2-40B4-BE49-F238E27FC236}">
                <a16:creationId xmlns:a16="http://schemas.microsoft.com/office/drawing/2014/main" id="{6A37E802-7863-79B9-D245-4DF755A03CC9}"/>
              </a:ext>
            </a:extLst>
          </p:cNvPr>
          <p:cNvGrpSpPr/>
          <p:nvPr/>
        </p:nvGrpSpPr>
        <p:grpSpPr>
          <a:xfrm>
            <a:off x="7185772" y="2215883"/>
            <a:ext cx="448077" cy="447242"/>
            <a:chOff x="1421638" y="4125629"/>
            <a:chExt cx="374709" cy="374010"/>
          </a:xfrm>
        </p:grpSpPr>
        <p:sp>
          <p:nvSpPr>
            <p:cNvPr id="2022" name="Google Shape;2022;p58">
              <a:extLst>
                <a:ext uri="{FF2B5EF4-FFF2-40B4-BE49-F238E27FC236}">
                  <a16:creationId xmlns:a16="http://schemas.microsoft.com/office/drawing/2014/main" id="{7D31EDF2-4B18-6D02-8251-00D60903C4EF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>
              <a:extLst>
                <a:ext uri="{FF2B5EF4-FFF2-40B4-BE49-F238E27FC236}">
                  <a16:creationId xmlns:a16="http://schemas.microsoft.com/office/drawing/2014/main" id="{AD2128C2-F9EC-77BF-37A3-D932CF5B2C97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926;p83">
            <a:extLst>
              <a:ext uri="{FF2B5EF4-FFF2-40B4-BE49-F238E27FC236}">
                <a16:creationId xmlns:a16="http://schemas.microsoft.com/office/drawing/2014/main" id="{1FDC432A-67D1-CB8C-2051-017AE08B2B59}"/>
              </a:ext>
            </a:extLst>
          </p:cNvPr>
          <p:cNvGrpSpPr/>
          <p:nvPr/>
        </p:nvGrpSpPr>
        <p:grpSpPr>
          <a:xfrm>
            <a:off x="3389440" y="2334009"/>
            <a:ext cx="419667" cy="378790"/>
            <a:chOff x="4883835" y="1992571"/>
            <a:chExt cx="350300" cy="323043"/>
          </a:xfrm>
          <a:solidFill>
            <a:schemeClr val="tx1"/>
          </a:solidFill>
        </p:grpSpPr>
        <p:sp>
          <p:nvSpPr>
            <p:cNvPr id="3" name="Google Shape;12927;p83">
              <a:extLst>
                <a:ext uri="{FF2B5EF4-FFF2-40B4-BE49-F238E27FC236}">
                  <a16:creationId xmlns:a16="http://schemas.microsoft.com/office/drawing/2014/main" id="{3009ADA7-C701-5835-28A9-6D24BCFD4A91}"/>
                </a:ext>
              </a:extLst>
            </p:cNvPr>
            <p:cNvSpPr/>
            <p:nvPr/>
          </p:nvSpPr>
          <p:spPr>
            <a:xfrm>
              <a:off x="4883835" y="1992571"/>
              <a:ext cx="350300" cy="123085"/>
            </a:xfrm>
            <a:custGeom>
              <a:avLst/>
              <a:gdLst/>
              <a:ahLst/>
              <a:cxnLst/>
              <a:rect l="l" t="t" r="r" b="b"/>
              <a:pathLst>
                <a:path w="11014" h="3870" extrusionOk="0">
                  <a:moveTo>
                    <a:pt x="8323" y="298"/>
                  </a:moveTo>
                  <a:cubicBezTo>
                    <a:pt x="9430" y="298"/>
                    <a:pt x="10335" y="393"/>
                    <a:pt x="10704" y="429"/>
                  </a:cubicBezTo>
                  <a:lnTo>
                    <a:pt x="10704" y="762"/>
                  </a:lnTo>
                  <a:cubicBezTo>
                    <a:pt x="10645" y="846"/>
                    <a:pt x="10562" y="1060"/>
                    <a:pt x="10562" y="1417"/>
                  </a:cubicBezTo>
                  <a:cubicBezTo>
                    <a:pt x="10562" y="2179"/>
                    <a:pt x="10419" y="2691"/>
                    <a:pt x="10145" y="3025"/>
                  </a:cubicBezTo>
                  <a:cubicBezTo>
                    <a:pt x="9930" y="3263"/>
                    <a:pt x="9621" y="3382"/>
                    <a:pt x="9395" y="3441"/>
                  </a:cubicBezTo>
                  <a:cubicBezTo>
                    <a:pt x="9097" y="3513"/>
                    <a:pt x="8787" y="3513"/>
                    <a:pt x="8490" y="3525"/>
                  </a:cubicBezTo>
                  <a:cubicBezTo>
                    <a:pt x="8097" y="3525"/>
                    <a:pt x="7728" y="3525"/>
                    <a:pt x="7406" y="3370"/>
                  </a:cubicBezTo>
                  <a:cubicBezTo>
                    <a:pt x="6990" y="3155"/>
                    <a:pt x="6728" y="2739"/>
                    <a:pt x="6537" y="2393"/>
                  </a:cubicBezTo>
                  <a:cubicBezTo>
                    <a:pt x="6430" y="2191"/>
                    <a:pt x="6347" y="1965"/>
                    <a:pt x="6275" y="1739"/>
                  </a:cubicBezTo>
                  <a:cubicBezTo>
                    <a:pt x="6180" y="1429"/>
                    <a:pt x="5894" y="1203"/>
                    <a:pt x="5573" y="1203"/>
                  </a:cubicBezTo>
                  <a:lnTo>
                    <a:pt x="5454" y="1203"/>
                  </a:lnTo>
                  <a:cubicBezTo>
                    <a:pt x="5120" y="1203"/>
                    <a:pt x="4847" y="1429"/>
                    <a:pt x="4751" y="1739"/>
                  </a:cubicBezTo>
                  <a:cubicBezTo>
                    <a:pt x="4692" y="1965"/>
                    <a:pt x="4608" y="2191"/>
                    <a:pt x="4489" y="2393"/>
                  </a:cubicBezTo>
                  <a:cubicBezTo>
                    <a:pt x="4311" y="2739"/>
                    <a:pt x="4037" y="3155"/>
                    <a:pt x="3620" y="3370"/>
                  </a:cubicBezTo>
                  <a:cubicBezTo>
                    <a:pt x="3311" y="3513"/>
                    <a:pt x="2918" y="3525"/>
                    <a:pt x="2537" y="3525"/>
                  </a:cubicBezTo>
                  <a:cubicBezTo>
                    <a:pt x="2239" y="3525"/>
                    <a:pt x="1906" y="3513"/>
                    <a:pt x="1632" y="3441"/>
                  </a:cubicBezTo>
                  <a:cubicBezTo>
                    <a:pt x="1406" y="3382"/>
                    <a:pt x="1108" y="3275"/>
                    <a:pt x="882" y="3025"/>
                  </a:cubicBezTo>
                  <a:cubicBezTo>
                    <a:pt x="596" y="2715"/>
                    <a:pt x="465" y="2179"/>
                    <a:pt x="465" y="1417"/>
                  </a:cubicBezTo>
                  <a:cubicBezTo>
                    <a:pt x="465" y="1048"/>
                    <a:pt x="382" y="846"/>
                    <a:pt x="322" y="762"/>
                  </a:cubicBezTo>
                  <a:lnTo>
                    <a:pt x="322" y="429"/>
                  </a:lnTo>
                  <a:cubicBezTo>
                    <a:pt x="691" y="393"/>
                    <a:pt x="1584" y="298"/>
                    <a:pt x="2703" y="298"/>
                  </a:cubicBezTo>
                  <a:cubicBezTo>
                    <a:pt x="3656" y="298"/>
                    <a:pt x="4323" y="572"/>
                    <a:pt x="4632" y="727"/>
                  </a:cubicBezTo>
                  <a:cubicBezTo>
                    <a:pt x="4787" y="810"/>
                    <a:pt x="4942" y="869"/>
                    <a:pt x="5108" y="893"/>
                  </a:cubicBezTo>
                  <a:cubicBezTo>
                    <a:pt x="5245" y="923"/>
                    <a:pt x="5379" y="938"/>
                    <a:pt x="5513" y="938"/>
                  </a:cubicBezTo>
                  <a:cubicBezTo>
                    <a:pt x="5647" y="938"/>
                    <a:pt x="5781" y="923"/>
                    <a:pt x="5918" y="893"/>
                  </a:cubicBezTo>
                  <a:cubicBezTo>
                    <a:pt x="6073" y="869"/>
                    <a:pt x="6240" y="810"/>
                    <a:pt x="6394" y="727"/>
                  </a:cubicBezTo>
                  <a:cubicBezTo>
                    <a:pt x="6704" y="572"/>
                    <a:pt x="7371" y="298"/>
                    <a:pt x="8323" y="298"/>
                  </a:cubicBezTo>
                  <a:close/>
                  <a:moveTo>
                    <a:pt x="2715" y="0"/>
                  </a:moveTo>
                  <a:cubicBezTo>
                    <a:pt x="1548" y="0"/>
                    <a:pt x="620" y="96"/>
                    <a:pt x="263" y="131"/>
                  </a:cubicBezTo>
                  <a:cubicBezTo>
                    <a:pt x="108" y="155"/>
                    <a:pt x="1" y="274"/>
                    <a:pt x="1" y="417"/>
                  </a:cubicBezTo>
                  <a:lnTo>
                    <a:pt x="1" y="786"/>
                  </a:lnTo>
                  <a:cubicBezTo>
                    <a:pt x="1" y="846"/>
                    <a:pt x="24" y="893"/>
                    <a:pt x="48" y="953"/>
                  </a:cubicBezTo>
                  <a:cubicBezTo>
                    <a:pt x="84" y="989"/>
                    <a:pt x="155" y="1131"/>
                    <a:pt x="155" y="1441"/>
                  </a:cubicBezTo>
                  <a:cubicBezTo>
                    <a:pt x="155" y="2298"/>
                    <a:pt x="322" y="2870"/>
                    <a:pt x="644" y="3263"/>
                  </a:cubicBezTo>
                  <a:cubicBezTo>
                    <a:pt x="858" y="3501"/>
                    <a:pt x="1167" y="3679"/>
                    <a:pt x="1548" y="3787"/>
                  </a:cubicBezTo>
                  <a:cubicBezTo>
                    <a:pt x="1882" y="3858"/>
                    <a:pt x="2227" y="3870"/>
                    <a:pt x="2537" y="3870"/>
                  </a:cubicBezTo>
                  <a:cubicBezTo>
                    <a:pt x="2953" y="3870"/>
                    <a:pt x="3382" y="3858"/>
                    <a:pt x="3763" y="3679"/>
                  </a:cubicBezTo>
                  <a:cubicBezTo>
                    <a:pt x="4263" y="3441"/>
                    <a:pt x="4573" y="2965"/>
                    <a:pt x="4763" y="2572"/>
                  </a:cubicBezTo>
                  <a:cubicBezTo>
                    <a:pt x="4882" y="2358"/>
                    <a:pt x="4989" y="2120"/>
                    <a:pt x="5049" y="1858"/>
                  </a:cubicBezTo>
                  <a:cubicBezTo>
                    <a:pt x="5097" y="1679"/>
                    <a:pt x="5263" y="1560"/>
                    <a:pt x="5430" y="1560"/>
                  </a:cubicBezTo>
                  <a:lnTo>
                    <a:pt x="5549" y="1560"/>
                  </a:lnTo>
                  <a:cubicBezTo>
                    <a:pt x="5728" y="1560"/>
                    <a:pt x="5894" y="1679"/>
                    <a:pt x="5942" y="1858"/>
                  </a:cubicBezTo>
                  <a:cubicBezTo>
                    <a:pt x="6013" y="2096"/>
                    <a:pt x="6109" y="2334"/>
                    <a:pt x="6228" y="2572"/>
                  </a:cubicBezTo>
                  <a:cubicBezTo>
                    <a:pt x="6430" y="2965"/>
                    <a:pt x="6728" y="3441"/>
                    <a:pt x="7216" y="3679"/>
                  </a:cubicBezTo>
                  <a:cubicBezTo>
                    <a:pt x="7585" y="3858"/>
                    <a:pt x="7966" y="3870"/>
                    <a:pt x="8347" y="3870"/>
                  </a:cubicBezTo>
                  <a:lnTo>
                    <a:pt x="8454" y="3870"/>
                  </a:lnTo>
                  <a:cubicBezTo>
                    <a:pt x="8764" y="3870"/>
                    <a:pt x="9109" y="3858"/>
                    <a:pt x="9442" y="3787"/>
                  </a:cubicBezTo>
                  <a:cubicBezTo>
                    <a:pt x="9811" y="3691"/>
                    <a:pt x="10121" y="3513"/>
                    <a:pt x="10347" y="3263"/>
                  </a:cubicBezTo>
                  <a:cubicBezTo>
                    <a:pt x="10669" y="2870"/>
                    <a:pt x="10835" y="2298"/>
                    <a:pt x="10835" y="1441"/>
                  </a:cubicBezTo>
                  <a:cubicBezTo>
                    <a:pt x="10835" y="1131"/>
                    <a:pt x="10907" y="1000"/>
                    <a:pt x="10943" y="953"/>
                  </a:cubicBezTo>
                  <a:cubicBezTo>
                    <a:pt x="10966" y="905"/>
                    <a:pt x="10990" y="846"/>
                    <a:pt x="10990" y="786"/>
                  </a:cubicBezTo>
                  <a:lnTo>
                    <a:pt x="10990" y="417"/>
                  </a:lnTo>
                  <a:cubicBezTo>
                    <a:pt x="11014" y="274"/>
                    <a:pt x="10919" y="155"/>
                    <a:pt x="10776" y="131"/>
                  </a:cubicBezTo>
                  <a:cubicBezTo>
                    <a:pt x="10442" y="96"/>
                    <a:pt x="9502" y="0"/>
                    <a:pt x="8323" y="0"/>
                  </a:cubicBezTo>
                  <a:cubicBezTo>
                    <a:pt x="7299" y="0"/>
                    <a:pt x="6585" y="298"/>
                    <a:pt x="6240" y="477"/>
                  </a:cubicBezTo>
                  <a:cubicBezTo>
                    <a:pt x="6120" y="536"/>
                    <a:pt x="5990" y="596"/>
                    <a:pt x="5859" y="608"/>
                  </a:cubicBezTo>
                  <a:cubicBezTo>
                    <a:pt x="5745" y="631"/>
                    <a:pt x="5632" y="643"/>
                    <a:pt x="5519" y="643"/>
                  </a:cubicBezTo>
                  <a:cubicBezTo>
                    <a:pt x="5406" y="643"/>
                    <a:pt x="5293" y="631"/>
                    <a:pt x="5180" y="608"/>
                  </a:cubicBezTo>
                  <a:cubicBezTo>
                    <a:pt x="5049" y="584"/>
                    <a:pt x="4918" y="536"/>
                    <a:pt x="4799" y="477"/>
                  </a:cubicBezTo>
                  <a:cubicBezTo>
                    <a:pt x="4454" y="298"/>
                    <a:pt x="3739" y="0"/>
                    <a:pt x="2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928;p83">
              <a:extLst>
                <a:ext uri="{FF2B5EF4-FFF2-40B4-BE49-F238E27FC236}">
                  <a16:creationId xmlns:a16="http://schemas.microsoft.com/office/drawing/2014/main" id="{73B15598-66ED-8BB6-AC3F-B34BD2E7BDB8}"/>
                </a:ext>
              </a:extLst>
            </p:cNvPr>
            <p:cNvSpPr/>
            <p:nvPr/>
          </p:nvSpPr>
          <p:spPr>
            <a:xfrm>
              <a:off x="5084174" y="2009237"/>
              <a:ext cx="130655" cy="88641"/>
            </a:xfrm>
            <a:custGeom>
              <a:avLst/>
              <a:gdLst/>
              <a:ahLst/>
              <a:cxnLst/>
              <a:rect l="l" t="t" r="r" b="b"/>
              <a:pathLst>
                <a:path w="4108" h="2787" extrusionOk="0">
                  <a:moveTo>
                    <a:pt x="2036" y="345"/>
                  </a:moveTo>
                  <a:cubicBezTo>
                    <a:pt x="2750" y="345"/>
                    <a:pt x="3381" y="381"/>
                    <a:pt x="3786" y="417"/>
                  </a:cubicBezTo>
                  <a:cubicBezTo>
                    <a:pt x="3739" y="548"/>
                    <a:pt x="3727" y="715"/>
                    <a:pt x="3727" y="905"/>
                  </a:cubicBezTo>
                  <a:cubicBezTo>
                    <a:pt x="3727" y="1679"/>
                    <a:pt x="3572" y="2012"/>
                    <a:pt x="3441" y="2155"/>
                  </a:cubicBezTo>
                  <a:cubicBezTo>
                    <a:pt x="3322" y="2286"/>
                    <a:pt x="3131" y="2370"/>
                    <a:pt x="2977" y="2393"/>
                  </a:cubicBezTo>
                  <a:cubicBezTo>
                    <a:pt x="2739" y="2453"/>
                    <a:pt x="2477" y="2453"/>
                    <a:pt x="2191" y="2465"/>
                  </a:cubicBezTo>
                  <a:lnTo>
                    <a:pt x="2096" y="2465"/>
                  </a:lnTo>
                  <a:cubicBezTo>
                    <a:pt x="1786" y="2465"/>
                    <a:pt x="1536" y="2453"/>
                    <a:pt x="1357" y="2370"/>
                  </a:cubicBezTo>
                  <a:cubicBezTo>
                    <a:pt x="1143" y="2262"/>
                    <a:pt x="953" y="2036"/>
                    <a:pt x="750" y="1631"/>
                  </a:cubicBezTo>
                  <a:cubicBezTo>
                    <a:pt x="655" y="1453"/>
                    <a:pt x="583" y="1274"/>
                    <a:pt x="524" y="1084"/>
                  </a:cubicBezTo>
                  <a:cubicBezTo>
                    <a:pt x="488" y="953"/>
                    <a:pt x="429" y="834"/>
                    <a:pt x="357" y="715"/>
                  </a:cubicBezTo>
                  <a:cubicBezTo>
                    <a:pt x="631" y="584"/>
                    <a:pt x="1203" y="345"/>
                    <a:pt x="2036" y="345"/>
                  </a:cubicBezTo>
                  <a:close/>
                  <a:moveTo>
                    <a:pt x="2024" y="0"/>
                  </a:moveTo>
                  <a:cubicBezTo>
                    <a:pt x="1119" y="0"/>
                    <a:pt x="476" y="250"/>
                    <a:pt x="191" y="417"/>
                  </a:cubicBezTo>
                  <a:cubicBezTo>
                    <a:pt x="107" y="465"/>
                    <a:pt x="48" y="536"/>
                    <a:pt x="36" y="619"/>
                  </a:cubicBezTo>
                  <a:cubicBezTo>
                    <a:pt x="0" y="715"/>
                    <a:pt x="36" y="798"/>
                    <a:pt x="72" y="893"/>
                  </a:cubicBezTo>
                  <a:cubicBezTo>
                    <a:pt x="131" y="977"/>
                    <a:pt x="179" y="1072"/>
                    <a:pt x="214" y="1155"/>
                  </a:cubicBezTo>
                  <a:cubicBezTo>
                    <a:pt x="274" y="1369"/>
                    <a:pt x="357" y="1572"/>
                    <a:pt x="453" y="1774"/>
                  </a:cubicBezTo>
                  <a:cubicBezTo>
                    <a:pt x="703" y="2250"/>
                    <a:pt x="929" y="2512"/>
                    <a:pt x="1203" y="2643"/>
                  </a:cubicBezTo>
                  <a:cubicBezTo>
                    <a:pt x="1441" y="2762"/>
                    <a:pt x="1738" y="2786"/>
                    <a:pt x="2096" y="2786"/>
                  </a:cubicBezTo>
                  <a:lnTo>
                    <a:pt x="2203" y="2786"/>
                  </a:lnTo>
                  <a:cubicBezTo>
                    <a:pt x="2500" y="2786"/>
                    <a:pt x="2798" y="2762"/>
                    <a:pt x="3072" y="2703"/>
                  </a:cubicBezTo>
                  <a:cubicBezTo>
                    <a:pt x="3262" y="2667"/>
                    <a:pt x="3512" y="2560"/>
                    <a:pt x="3691" y="2370"/>
                  </a:cubicBezTo>
                  <a:cubicBezTo>
                    <a:pt x="3929" y="2084"/>
                    <a:pt x="4048" y="1608"/>
                    <a:pt x="4048" y="905"/>
                  </a:cubicBezTo>
                  <a:cubicBezTo>
                    <a:pt x="4048" y="762"/>
                    <a:pt x="4060" y="607"/>
                    <a:pt x="4096" y="476"/>
                  </a:cubicBezTo>
                  <a:cubicBezTo>
                    <a:pt x="4108" y="381"/>
                    <a:pt x="4096" y="286"/>
                    <a:pt x="4036" y="203"/>
                  </a:cubicBezTo>
                  <a:cubicBezTo>
                    <a:pt x="3977" y="131"/>
                    <a:pt x="3893" y="84"/>
                    <a:pt x="3798" y="72"/>
                  </a:cubicBezTo>
                  <a:cubicBezTo>
                    <a:pt x="3393" y="48"/>
                    <a:pt x="2750" y="0"/>
                    <a:pt x="20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29;p83">
              <a:extLst>
                <a:ext uri="{FF2B5EF4-FFF2-40B4-BE49-F238E27FC236}">
                  <a16:creationId xmlns:a16="http://schemas.microsoft.com/office/drawing/2014/main" id="{EF1AC16B-31C0-D23B-2D6E-31FEBA9157A0}"/>
                </a:ext>
              </a:extLst>
            </p:cNvPr>
            <p:cNvSpPr/>
            <p:nvPr/>
          </p:nvSpPr>
          <p:spPr>
            <a:xfrm>
              <a:off x="4904285" y="2009237"/>
              <a:ext cx="130687" cy="88641"/>
            </a:xfrm>
            <a:custGeom>
              <a:avLst/>
              <a:gdLst/>
              <a:ahLst/>
              <a:cxnLst/>
              <a:rect l="l" t="t" r="r" b="b"/>
              <a:pathLst>
                <a:path w="4109" h="2787" extrusionOk="0">
                  <a:moveTo>
                    <a:pt x="2084" y="310"/>
                  </a:moveTo>
                  <a:cubicBezTo>
                    <a:pt x="2918" y="322"/>
                    <a:pt x="3501" y="560"/>
                    <a:pt x="3763" y="715"/>
                  </a:cubicBezTo>
                  <a:cubicBezTo>
                    <a:pt x="3692" y="834"/>
                    <a:pt x="3632" y="953"/>
                    <a:pt x="3608" y="1072"/>
                  </a:cubicBezTo>
                  <a:cubicBezTo>
                    <a:pt x="3549" y="1262"/>
                    <a:pt x="3465" y="1441"/>
                    <a:pt x="3382" y="1619"/>
                  </a:cubicBezTo>
                  <a:cubicBezTo>
                    <a:pt x="3168" y="2024"/>
                    <a:pt x="2977" y="2239"/>
                    <a:pt x="2775" y="2346"/>
                  </a:cubicBezTo>
                  <a:cubicBezTo>
                    <a:pt x="2596" y="2441"/>
                    <a:pt x="2334" y="2453"/>
                    <a:pt x="2025" y="2453"/>
                  </a:cubicBezTo>
                  <a:lnTo>
                    <a:pt x="1941" y="2453"/>
                  </a:lnTo>
                  <a:cubicBezTo>
                    <a:pt x="1656" y="2453"/>
                    <a:pt x="1382" y="2441"/>
                    <a:pt x="1144" y="2381"/>
                  </a:cubicBezTo>
                  <a:cubicBezTo>
                    <a:pt x="1001" y="2346"/>
                    <a:pt x="810" y="2274"/>
                    <a:pt x="691" y="2143"/>
                  </a:cubicBezTo>
                  <a:cubicBezTo>
                    <a:pt x="548" y="1989"/>
                    <a:pt x="405" y="1667"/>
                    <a:pt x="405" y="893"/>
                  </a:cubicBezTo>
                  <a:cubicBezTo>
                    <a:pt x="405" y="715"/>
                    <a:pt x="394" y="548"/>
                    <a:pt x="346" y="381"/>
                  </a:cubicBezTo>
                  <a:cubicBezTo>
                    <a:pt x="751" y="357"/>
                    <a:pt x="1370" y="310"/>
                    <a:pt x="2084" y="310"/>
                  </a:cubicBezTo>
                  <a:close/>
                  <a:moveTo>
                    <a:pt x="2084" y="0"/>
                  </a:moveTo>
                  <a:cubicBezTo>
                    <a:pt x="1358" y="0"/>
                    <a:pt x="727" y="48"/>
                    <a:pt x="310" y="72"/>
                  </a:cubicBezTo>
                  <a:cubicBezTo>
                    <a:pt x="227" y="84"/>
                    <a:pt x="132" y="131"/>
                    <a:pt x="72" y="203"/>
                  </a:cubicBezTo>
                  <a:cubicBezTo>
                    <a:pt x="13" y="286"/>
                    <a:pt x="1" y="369"/>
                    <a:pt x="13" y="476"/>
                  </a:cubicBezTo>
                  <a:cubicBezTo>
                    <a:pt x="48" y="607"/>
                    <a:pt x="60" y="738"/>
                    <a:pt x="60" y="905"/>
                  </a:cubicBezTo>
                  <a:cubicBezTo>
                    <a:pt x="60" y="1608"/>
                    <a:pt x="179" y="2096"/>
                    <a:pt x="417" y="2370"/>
                  </a:cubicBezTo>
                  <a:cubicBezTo>
                    <a:pt x="596" y="2572"/>
                    <a:pt x="846" y="2667"/>
                    <a:pt x="1048" y="2703"/>
                  </a:cubicBezTo>
                  <a:cubicBezTo>
                    <a:pt x="1310" y="2762"/>
                    <a:pt x="1608" y="2786"/>
                    <a:pt x="1906" y="2786"/>
                  </a:cubicBezTo>
                  <a:lnTo>
                    <a:pt x="2013" y="2786"/>
                  </a:lnTo>
                  <a:cubicBezTo>
                    <a:pt x="2370" y="2786"/>
                    <a:pt x="2668" y="2751"/>
                    <a:pt x="2906" y="2643"/>
                  </a:cubicBezTo>
                  <a:cubicBezTo>
                    <a:pt x="3191" y="2512"/>
                    <a:pt x="3430" y="2250"/>
                    <a:pt x="3668" y="1774"/>
                  </a:cubicBezTo>
                  <a:cubicBezTo>
                    <a:pt x="3763" y="1572"/>
                    <a:pt x="3846" y="1369"/>
                    <a:pt x="3894" y="1155"/>
                  </a:cubicBezTo>
                  <a:cubicBezTo>
                    <a:pt x="3930" y="1072"/>
                    <a:pt x="3977" y="965"/>
                    <a:pt x="4013" y="893"/>
                  </a:cubicBezTo>
                  <a:cubicBezTo>
                    <a:pt x="4096" y="822"/>
                    <a:pt x="4108" y="715"/>
                    <a:pt x="4073" y="619"/>
                  </a:cubicBezTo>
                  <a:cubicBezTo>
                    <a:pt x="4049" y="536"/>
                    <a:pt x="4001" y="453"/>
                    <a:pt x="3918" y="417"/>
                  </a:cubicBezTo>
                  <a:cubicBezTo>
                    <a:pt x="3620" y="262"/>
                    <a:pt x="2989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30;p83">
              <a:extLst>
                <a:ext uri="{FF2B5EF4-FFF2-40B4-BE49-F238E27FC236}">
                  <a16:creationId xmlns:a16="http://schemas.microsoft.com/office/drawing/2014/main" id="{F86ADF4E-FAC0-00FF-4B84-81CA91571ECA}"/>
                </a:ext>
              </a:extLst>
            </p:cNvPr>
            <p:cNvSpPr/>
            <p:nvPr/>
          </p:nvSpPr>
          <p:spPr>
            <a:xfrm>
              <a:off x="4943660" y="2123576"/>
              <a:ext cx="231413" cy="66631"/>
            </a:xfrm>
            <a:custGeom>
              <a:avLst/>
              <a:gdLst/>
              <a:ahLst/>
              <a:cxnLst/>
              <a:rect l="l" t="t" r="r" b="b"/>
              <a:pathLst>
                <a:path w="7276" h="2095" extrusionOk="0">
                  <a:moveTo>
                    <a:pt x="4549" y="346"/>
                  </a:moveTo>
                  <a:cubicBezTo>
                    <a:pt x="4942" y="346"/>
                    <a:pt x="5263" y="632"/>
                    <a:pt x="5561" y="894"/>
                  </a:cubicBezTo>
                  <a:cubicBezTo>
                    <a:pt x="5859" y="1168"/>
                    <a:pt x="6144" y="1406"/>
                    <a:pt x="6502" y="1406"/>
                  </a:cubicBezTo>
                  <a:cubicBezTo>
                    <a:pt x="6609" y="1406"/>
                    <a:pt x="6692" y="1394"/>
                    <a:pt x="6764" y="1358"/>
                  </a:cubicBezTo>
                  <a:lnTo>
                    <a:pt x="6764" y="1358"/>
                  </a:lnTo>
                  <a:cubicBezTo>
                    <a:pt x="6692" y="1489"/>
                    <a:pt x="6537" y="1596"/>
                    <a:pt x="6335" y="1668"/>
                  </a:cubicBezTo>
                  <a:cubicBezTo>
                    <a:pt x="6227" y="1713"/>
                    <a:pt x="6071" y="1756"/>
                    <a:pt x="5873" y="1756"/>
                  </a:cubicBezTo>
                  <a:cubicBezTo>
                    <a:pt x="5656" y="1756"/>
                    <a:pt x="5390" y="1704"/>
                    <a:pt x="5085" y="1549"/>
                  </a:cubicBezTo>
                  <a:cubicBezTo>
                    <a:pt x="4833" y="1423"/>
                    <a:pt x="4182" y="1131"/>
                    <a:pt x="3720" y="1131"/>
                  </a:cubicBezTo>
                  <a:cubicBezTo>
                    <a:pt x="3702" y="1131"/>
                    <a:pt x="3685" y="1131"/>
                    <a:pt x="3668" y="1132"/>
                  </a:cubicBezTo>
                  <a:lnTo>
                    <a:pt x="3597" y="1132"/>
                  </a:lnTo>
                  <a:cubicBezTo>
                    <a:pt x="3572" y="1130"/>
                    <a:pt x="3548" y="1129"/>
                    <a:pt x="3522" y="1129"/>
                  </a:cubicBezTo>
                  <a:cubicBezTo>
                    <a:pt x="3063" y="1129"/>
                    <a:pt x="2439" y="1425"/>
                    <a:pt x="2180" y="1549"/>
                  </a:cubicBezTo>
                  <a:cubicBezTo>
                    <a:pt x="1885" y="1702"/>
                    <a:pt x="1622" y="1751"/>
                    <a:pt x="1405" y="1751"/>
                  </a:cubicBezTo>
                  <a:cubicBezTo>
                    <a:pt x="1202" y="1751"/>
                    <a:pt x="1039" y="1708"/>
                    <a:pt x="930" y="1668"/>
                  </a:cubicBezTo>
                  <a:cubicBezTo>
                    <a:pt x="739" y="1596"/>
                    <a:pt x="572" y="1489"/>
                    <a:pt x="489" y="1358"/>
                  </a:cubicBezTo>
                  <a:lnTo>
                    <a:pt x="489" y="1358"/>
                  </a:lnTo>
                  <a:cubicBezTo>
                    <a:pt x="560" y="1394"/>
                    <a:pt x="656" y="1406"/>
                    <a:pt x="751" y="1406"/>
                  </a:cubicBezTo>
                  <a:cubicBezTo>
                    <a:pt x="1108" y="1406"/>
                    <a:pt x="1394" y="1156"/>
                    <a:pt x="1692" y="894"/>
                  </a:cubicBezTo>
                  <a:cubicBezTo>
                    <a:pt x="2001" y="632"/>
                    <a:pt x="2323" y="346"/>
                    <a:pt x="2704" y="346"/>
                  </a:cubicBezTo>
                  <a:cubicBezTo>
                    <a:pt x="2894" y="346"/>
                    <a:pt x="3347" y="394"/>
                    <a:pt x="3466" y="799"/>
                  </a:cubicBezTo>
                  <a:cubicBezTo>
                    <a:pt x="3477" y="870"/>
                    <a:pt x="3549" y="930"/>
                    <a:pt x="3632" y="930"/>
                  </a:cubicBezTo>
                  <a:cubicBezTo>
                    <a:pt x="3704" y="930"/>
                    <a:pt x="3775" y="882"/>
                    <a:pt x="3787" y="799"/>
                  </a:cubicBezTo>
                  <a:cubicBezTo>
                    <a:pt x="3906" y="394"/>
                    <a:pt x="4359" y="346"/>
                    <a:pt x="4549" y="346"/>
                  </a:cubicBezTo>
                  <a:close/>
                  <a:moveTo>
                    <a:pt x="4561" y="1"/>
                  </a:moveTo>
                  <a:cubicBezTo>
                    <a:pt x="4061" y="1"/>
                    <a:pt x="3787" y="215"/>
                    <a:pt x="3644" y="406"/>
                  </a:cubicBezTo>
                  <a:cubicBezTo>
                    <a:pt x="3608" y="358"/>
                    <a:pt x="3573" y="310"/>
                    <a:pt x="3513" y="275"/>
                  </a:cubicBezTo>
                  <a:cubicBezTo>
                    <a:pt x="3311" y="96"/>
                    <a:pt x="3049" y="25"/>
                    <a:pt x="2704" y="25"/>
                  </a:cubicBezTo>
                  <a:cubicBezTo>
                    <a:pt x="2180" y="25"/>
                    <a:pt x="1811" y="346"/>
                    <a:pt x="1465" y="644"/>
                  </a:cubicBezTo>
                  <a:cubicBezTo>
                    <a:pt x="1215" y="870"/>
                    <a:pt x="977" y="1072"/>
                    <a:pt x="739" y="1072"/>
                  </a:cubicBezTo>
                  <a:cubicBezTo>
                    <a:pt x="620" y="1072"/>
                    <a:pt x="549" y="1049"/>
                    <a:pt x="513" y="1013"/>
                  </a:cubicBezTo>
                  <a:cubicBezTo>
                    <a:pt x="489" y="977"/>
                    <a:pt x="489" y="882"/>
                    <a:pt x="537" y="775"/>
                  </a:cubicBezTo>
                  <a:cubicBezTo>
                    <a:pt x="560" y="703"/>
                    <a:pt x="537" y="608"/>
                    <a:pt x="453" y="572"/>
                  </a:cubicBezTo>
                  <a:cubicBezTo>
                    <a:pt x="426" y="554"/>
                    <a:pt x="396" y="545"/>
                    <a:pt x="367" y="545"/>
                  </a:cubicBezTo>
                  <a:cubicBezTo>
                    <a:pt x="321" y="545"/>
                    <a:pt x="276" y="569"/>
                    <a:pt x="239" y="620"/>
                  </a:cubicBezTo>
                  <a:cubicBezTo>
                    <a:pt x="60" y="834"/>
                    <a:pt x="1" y="1120"/>
                    <a:pt x="96" y="1358"/>
                  </a:cubicBezTo>
                  <a:cubicBezTo>
                    <a:pt x="203" y="1632"/>
                    <a:pt x="477" y="1870"/>
                    <a:pt x="810" y="1989"/>
                  </a:cubicBezTo>
                  <a:cubicBezTo>
                    <a:pt x="994" y="2060"/>
                    <a:pt x="1188" y="2095"/>
                    <a:pt x="1388" y="2095"/>
                  </a:cubicBezTo>
                  <a:cubicBezTo>
                    <a:pt x="1694" y="2095"/>
                    <a:pt x="2013" y="2012"/>
                    <a:pt x="2323" y="1846"/>
                  </a:cubicBezTo>
                  <a:cubicBezTo>
                    <a:pt x="3073" y="1465"/>
                    <a:pt x="3466" y="1465"/>
                    <a:pt x="3573" y="1465"/>
                  </a:cubicBezTo>
                  <a:lnTo>
                    <a:pt x="3692" y="1465"/>
                  </a:lnTo>
                  <a:cubicBezTo>
                    <a:pt x="3704" y="1464"/>
                    <a:pt x="3721" y="1463"/>
                    <a:pt x="3744" y="1463"/>
                  </a:cubicBezTo>
                  <a:cubicBezTo>
                    <a:pt x="3895" y="1463"/>
                    <a:pt x="4278" y="1515"/>
                    <a:pt x="4942" y="1846"/>
                  </a:cubicBezTo>
                  <a:cubicBezTo>
                    <a:pt x="5240" y="2001"/>
                    <a:pt x="5561" y="2084"/>
                    <a:pt x="5859" y="2084"/>
                  </a:cubicBezTo>
                  <a:cubicBezTo>
                    <a:pt x="6073" y="2084"/>
                    <a:pt x="6264" y="2061"/>
                    <a:pt x="6442" y="1989"/>
                  </a:cubicBezTo>
                  <a:cubicBezTo>
                    <a:pt x="6787" y="1846"/>
                    <a:pt x="7049" y="1632"/>
                    <a:pt x="7157" y="1358"/>
                  </a:cubicBezTo>
                  <a:cubicBezTo>
                    <a:pt x="7276" y="1108"/>
                    <a:pt x="7216" y="834"/>
                    <a:pt x="7037" y="596"/>
                  </a:cubicBezTo>
                  <a:cubicBezTo>
                    <a:pt x="7002" y="553"/>
                    <a:pt x="6957" y="532"/>
                    <a:pt x="6910" y="532"/>
                  </a:cubicBezTo>
                  <a:cubicBezTo>
                    <a:pt x="6878" y="532"/>
                    <a:pt x="6845" y="541"/>
                    <a:pt x="6811" y="560"/>
                  </a:cubicBezTo>
                  <a:cubicBezTo>
                    <a:pt x="6740" y="596"/>
                    <a:pt x="6704" y="691"/>
                    <a:pt x="6740" y="763"/>
                  </a:cubicBezTo>
                  <a:cubicBezTo>
                    <a:pt x="6776" y="870"/>
                    <a:pt x="6787" y="953"/>
                    <a:pt x="6752" y="1001"/>
                  </a:cubicBezTo>
                  <a:cubicBezTo>
                    <a:pt x="6728" y="1049"/>
                    <a:pt x="6645" y="1061"/>
                    <a:pt x="6525" y="1061"/>
                  </a:cubicBezTo>
                  <a:cubicBezTo>
                    <a:pt x="6299" y="1061"/>
                    <a:pt x="6049" y="858"/>
                    <a:pt x="5799" y="632"/>
                  </a:cubicBezTo>
                  <a:cubicBezTo>
                    <a:pt x="5454" y="334"/>
                    <a:pt x="5085" y="1"/>
                    <a:pt x="4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31;p83">
              <a:extLst>
                <a:ext uri="{FF2B5EF4-FFF2-40B4-BE49-F238E27FC236}">
                  <a16:creationId xmlns:a16="http://schemas.microsoft.com/office/drawing/2014/main" id="{698F6CD5-BBC4-F872-076E-DF0E198E741F}"/>
                </a:ext>
              </a:extLst>
            </p:cNvPr>
            <p:cNvSpPr/>
            <p:nvPr/>
          </p:nvSpPr>
          <p:spPr>
            <a:xfrm>
              <a:off x="5142473" y="2191384"/>
              <a:ext cx="26907" cy="123467"/>
            </a:xfrm>
            <a:custGeom>
              <a:avLst/>
              <a:gdLst/>
              <a:ahLst/>
              <a:cxnLst/>
              <a:rect l="l" t="t" r="r" b="b"/>
              <a:pathLst>
                <a:path w="846" h="3882" extrusionOk="0">
                  <a:moveTo>
                    <a:pt x="501" y="2215"/>
                  </a:moveTo>
                  <a:lnTo>
                    <a:pt x="501" y="3465"/>
                  </a:lnTo>
                  <a:lnTo>
                    <a:pt x="525" y="3465"/>
                  </a:lnTo>
                  <a:cubicBezTo>
                    <a:pt x="525" y="3524"/>
                    <a:pt x="477" y="3572"/>
                    <a:pt x="417" y="3572"/>
                  </a:cubicBezTo>
                  <a:cubicBezTo>
                    <a:pt x="358" y="3572"/>
                    <a:pt x="310" y="3524"/>
                    <a:pt x="310" y="3465"/>
                  </a:cubicBezTo>
                  <a:lnTo>
                    <a:pt x="310" y="2215"/>
                  </a:lnTo>
                  <a:close/>
                  <a:moveTo>
                    <a:pt x="679" y="0"/>
                  </a:moveTo>
                  <a:cubicBezTo>
                    <a:pt x="596" y="0"/>
                    <a:pt x="525" y="72"/>
                    <a:pt x="525" y="167"/>
                  </a:cubicBezTo>
                  <a:lnTo>
                    <a:pt x="525" y="1905"/>
                  </a:lnTo>
                  <a:lnTo>
                    <a:pt x="322" y="1905"/>
                  </a:lnTo>
                  <a:lnTo>
                    <a:pt x="322" y="429"/>
                  </a:lnTo>
                  <a:cubicBezTo>
                    <a:pt x="322" y="345"/>
                    <a:pt x="251" y="274"/>
                    <a:pt x="167" y="274"/>
                  </a:cubicBezTo>
                  <a:cubicBezTo>
                    <a:pt x="72" y="274"/>
                    <a:pt x="1" y="345"/>
                    <a:pt x="1" y="429"/>
                  </a:cubicBezTo>
                  <a:lnTo>
                    <a:pt x="1" y="3465"/>
                  </a:lnTo>
                  <a:cubicBezTo>
                    <a:pt x="1" y="3703"/>
                    <a:pt x="191" y="3882"/>
                    <a:pt x="417" y="3882"/>
                  </a:cubicBezTo>
                  <a:cubicBezTo>
                    <a:pt x="655" y="3882"/>
                    <a:pt x="834" y="3691"/>
                    <a:pt x="834" y="3465"/>
                  </a:cubicBezTo>
                  <a:lnTo>
                    <a:pt x="834" y="167"/>
                  </a:lnTo>
                  <a:cubicBezTo>
                    <a:pt x="846" y="72"/>
                    <a:pt x="775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32;p83">
              <a:extLst>
                <a:ext uri="{FF2B5EF4-FFF2-40B4-BE49-F238E27FC236}">
                  <a16:creationId xmlns:a16="http://schemas.microsoft.com/office/drawing/2014/main" id="{0BD44367-ED6B-355E-9CF7-E0A3375B4588}"/>
                </a:ext>
              </a:extLst>
            </p:cNvPr>
            <p:cNvSpPr/>
            <p:nvPr/>
          </p:nvSpPr>
          <p:spPr>
            <a:xfrm>
              <a:off x="5203825" y="2089513"/>
              <a:ext cx="27289" cy="226102"/>
            </a:xfrm>
            <a:custGeom>
              <a:avLst/>
              <a:gdLst/>
              <a:ahLst/>
              <a:cxnLst/>
              <a:rect l="l" t="t" r="r" b="b"/>
              <a:pathLst>
                <a:path w="858" h="7109" extrusionOk="0">
                  <a:moveTo>
                    <a:pt x="512" y="5418"/>
                  </a:moveTo>
                  <a:lnTo>
                    <a:pt x="512" y="6668"/>
                  </a:lnTo>
                  <a:lnTo>
                    <a:pt x="524" y="6668"/>
                  </a:lnTo>
                  <a:cubicBezTo>
                    <a:pt x="524" y="6727"/>
                    <a:pt x="477" y="6775"/>
                    <a:pt x="417" y="6775"/>
                  </a:cubicBezTo>
                  <a:cubicBezTo>
                    <a:pt x="358" y="6775"/>
                    <a:pt x="310" y="6727"/>
                    <a:pt x="310" y="6668"/>
                  </a:cubicBezTo>
                  <a:lnTo>
                    <a:pt x="310" y="5418"/>
                  </a:lnTo>
                  <a:close/>
                  <a:moveTo>
                    <a:pt x="691" y="0"/>
                  </a:moveTo>
                  <a:cubicBezTo>
                    <a:pt x="596" y="0"/>
                    <a:pt x="524" y="84"/>
                    <a:pt x="524" y="167"/>
                  </a:cubicBezTo>
                  <a:lnTo>
                    <a:pt x="524" y="5108"/>
                  </a:lnTo>
                  <a:lnTo>
                    <a:pt x="334" y="5108"/>
                  </a:lnTo>
                  <a:lnTo>
                    <a:pt x="334" y="703"/>
                  </a:lnTo>
                  <a:cubicBezTo>
                    <a:pt x="334" y="608"/>
                    <a:pt x="262" y="536"/>
                    <a:pt x="167" y="536"/>
                  </a:cubicBezTo>
                  <a:cubicBezTo>
                    <a:pt x="84" y="536"/>
                    <a:pt x="0" y="608"/>
                    <a:pt x="0" y="703"/>
                  </a:cubicBezTo>
                  <a:lnTo>
                    <a:pt x="0" y="6692"/>
                  </a:lnTo>
                  <a:cubicBezTo>
                    <a:pt x="0" y="6930"/>
                    <a:pt x="203" y="7108"/>
                    <a:pt x="417" y="7108"/>
                  </a:cubicBezTo>
                  <a:cubicBezTo>
                    <a:pt x="655" y="7108"/>
                    <a:pt x="834" y="6906"/>
                    <a:pt x="834" y="6692"/>
                  </a:cubicBezTo>
                  <a:lnTo>
                    <a:pt x="834" y="179"/>
                  </a:lnTo>
                  <a:cubicBezTo>
                    <a:pt x="858" y="84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79064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Agente experto en ciberseguridad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Accesible para usuarios a través de </a:t>
            </a:r>
            <a:r>
              <a:rPr lang="es-ES" err="1"/>
              <a:t>Telegram</a:t>
            </a:r>
            <a:endParaRPr lang="es-E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Prevención de ciberestafas </a:t>
            </a:r>
          </a:p>
          <a:p>
            <a:pPr lvl="1">
              <a:spcBef>
                <a:spcPts val="0"/>
              </a:spcBef>
              <a:buChar char="●"/>
            </a:pPr>
            <a:r>
              <a:rPr lang="es-ES"/>
              <a:t>Por chat</a:t>
            </a:r>
          </a:p>
          <a:p>
            <a:pPr lvl="1">
              <a:spcBef>
                <a:spcPts val="0"/>
              </a:spcBef>
              <a:buChar char="●"/>
            </a:pPr>
            <a:r>
              <a:rPr lang="es-ES"/>
              <a:t>Por imágenes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Ayuda sobre términos de ciberseguridad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Consulta de Normativas actuales (GDPR, NIST…)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s-ES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Resultado = 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EBBB202-7AF1-052B-40F3-F6485E02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0" b="6144"/>
          <a:stretch/>
        </p:blipFill>
        <p:spPr>
          <a:xfrm>
            <a:off x="2793168" y="3209349"/>
            <a:ext cx="1237063" cy="12108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C0B6E92-D466-7C5A-D417-8EC0DAAAA5F0}"/>
              </a:ext>
            </a:extLst>
          </p:cNvPr>
          <p:cNvSpPr/>
          <p:nvPr/>
        </p:nvSpPr>
        <p:spPr>
          <a:xfrm>
            <a:off x="2450538" y="4431415"/>
            <a:ext cx="19223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err="1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ZeroScam</a:t>
            </a:r>
            <a:endParaRPr lang="es-ES" sz="2800" b="1" cap="none" spc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64049600-FB3F-6511-25E4-5932780F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CBB28B37-A68E-368D-C28E-0EAC9A9AC2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090113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10715383-CCD4-25DF-0DD4-B3884221C4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93AE17CA-F3CF-E087-5F3A-A822B08D06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23098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DeepSeek R1 Fine Tuning + RAG 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9F588778-DBD9-8730-DE49-85FEEBA539E7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979094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D66D2CAC-D27C-2E23-CD4C-A162073A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D46894A2-A466-25A4-2C4E-2440EFBA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37" y="904"/>
            <a:ext cx="5276850" cy="2305050"/>
          </a:xfrm>
          <a:prstGeom prst="rect">
            <a:avLst/>
          </a:prstGeom>
        </p:spPr>
      </p:pic>
      <p:sp>
        <p:nvSpPr>
          <p:cNvPr id="221" name="Google Shape;221;p45">
            <a:extLst>
              <a:ext uri="{FF2B5EF4-FFF2-40B4-BE49-F238E27FC236}">
                <a16:creationId xmlns:a16="http://schemas.microsoft.com/office/drawing/2014/main" id="{EE0ED20D-74E9-7BC7-700B-FE576FCF542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21463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PROCESO</a:t>
            </a:r>
            <a:endParaRPr lang="es-ES" err="1"/>
          </a:p>
        </p:txBody>
      </p:sp>
      <p:cxnSp>
        <p:nvCxnSpPr>
          <p:cNvPr id="222" name="Google Shape;222;p45">
            <a:extLst>
              <a:ext uri="{FF2B5EF4-FFF2-40B4-BE49-F238E27FC236}">
                <a16:creationId xmlns:a16="http://schemas.microsoft.com/office/drawing/2014/main" id="{9B22D023-3FBB-A09F-A0C0-09D6966CA224}"/>
              </a:ext>
            </a:extLst>
          </p:cNvPr>
          <p:cNvCxnSpPr/>
          <p:nvPr/>
        </p:nvCxnSpPr>
        <p:spPr>
          <a:xfrm>
            <a:off x="709164" y="442885"/>
            <a:ext cx="1354455" cy="57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2EC6DAC7-0048-6913-1C94-1C323AD937C8}"/>
              </a:ext>
            </a:extLst>
          </p:cNvPr>
          <p:cNvCxnSpPr>
            <a:cxnSpLocks/>
          </p:cNvCxnSpPr>
          <p:nvPr/>
        </p:nvCxnSpPr>
        <p:spPr>
          <a:xfrm>
            <a:off x="1408363" y="1216105"/>
            <a:ext cx="3235" cy="1751285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Forma libre 67">
            <a:extLst>
              <a:ext uri="{FF2B5EF4-FFF2-40B4-BE49-F238E27FC236}">
                <a16:creationId xmlns:a16="http://schemas.microsoft.com/office/drawing/2014/main" id="{2ADCA9CE-4857-D0BF-9696-F03730FEF07E}"/>
              </a:ext>
            </a:extLst>
          </p:cNvPr>
          <p:cNvSpPr/>
          <p:nvPr/>
        </p:nvSpPr>
        <p:spPr>
          <a:xfrm>
            <a:off x="3749481" y="32147"/>
            <a:ext cx="3191075" cy="5868318"/>
          </a:xfrm>
          <a:custGeom>
            <a:avLst/>
            <a:gdLst>
              <a:gd name="connsiteX0" fmla="*/ 0 w 4254767"/>
              <a:gd name="connsiteY0" fmla="*/ 0 h 7824424"/>
              <a:gd name="connsiteX1" fmla="*/ 4254767 w 4254767"/>
              <a:gd name="connsiteY1" fmla="*/ 0 h 7824424"/>
              <a:gd name="connsiteX2" fmla="*/ 4254767 w 4254767"/>
              <a:gd name="connsiteY2" fmla="*/ 7824425 h 7824424"/>
              <a:gd name="connsiteX3" fmla="*/ 0 w 4254767"/>
              <a:gd name="connsiteY3" fmla="*/ 7824425 h 782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767" h="7824424">
                <a:moveTo>
                  <a:pt x="0" y="0"/>
                </a:moveTo>
                <a:lnTo>
                  <a:pt x="4254767" y="0"/>
                </a:lnTo>
                <a:lnTo>
                  <a:pt x="4254767" y="7824425"/>
                </a:lnTo>
                <a:lnTo>
                  <a:pt x="0" y="7824425"/>
                </a:lnTo>
                <a:close/>
              </a:path>
            </a:pathLst>
          </a:custGeom>
          <a:noFill/>
          <a:ln w="6252" cap="rnd">
            <a:noFill/>
            <a:prstDash val="solid"/>
            <a:round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grpSp>
        <p:nvGrpSpPr>
          <p:cNvPr id="35" name="Gráfico 6">
            <a:extLst>
              <a:ext uri="{FF2B5EF4-FFF2-40B4-BE49-F238E27FC236}">
                <a16:creationId xmlns:a16="http://schemas.microsoft.com/office/drawing/2014/main" id="{B3C54184-FB30-8ACD-B351-43CE62C0D362}"/>
              </a:ext>
            </a:extLst>
          </p:cNvPr>
          <p:cNvGrpSpPr/>
          <p:nvPr/>
        </p:nvGrpSpPr>
        <p:grpSpPr>
          <a:xfrm>
            <a:off x="2784314" y="244420"/>
            <a:ext cx="4372484" cy="4654665"/>
            <a:chOff x="3471862" y="728490"/>
            <a:chExt cx="5829976" cy="6206218"/>
          </a:xfrm>
        </p:grpSpPr>
        <p:sp>
          <p:nvSpPr>
            <p:cNvPr id="7" name="CuadroTexto 73">
              <a:extLst>
                <a:ext uri="{FF2B5EF4-FFF2-40B4-BE49-F238E27FC236}">
                  <a16:creationId xmlns:a16="http://schemas.microsoft.com/office/drawing/2014/main" id="{1AC76BD4-3521-D109-A053-0F200A27FF0D}"/>
                </a:ext>
              </a:extLst>
            </p:cNvPr>
            <p:cNvSpPr txBox="1"/>
            <p:nvPr/>
          </p:nvSpPr>
          <p:spPr>
            <a:xfrm>
              <a:off x="4007907" y="2195537"/>
              <a:ext cx="226263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125" spc="0" baseline="0" err="1">
                  <a:ln/>
                  <a:solidFill>
                    <a:srgbClr val="43DD93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ZeroShot</a:t>
              </a:r>
              <a:r>
                <a:rPr lang="es-ES" sz="1125" spc="0" baseline="0">
                  <a:ln/>
                  <a:solidFill>
                    <a:srgbClr val="43DD93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 de modelos</a:t>
              </a:r>
            </a:p>
          </p:txBody>
        </p:sp>
        <p:sp>
          <p:nvSpPr>
            <p:cNvPr id="8" name="CuadroTexto 78">
              <a:extLst>
                <a:ext uri="{FF2B5EF4-FFF2-40B4-BE49-F238E27FC236}">
                  <a16:creationId xmlns:a16="http://schemas.microsoft.com/office/drawing/2014/main" id="{6199EC80-1745-DFF2-B5DB-D06BEE962010}"/>
                </a:ext>
              </a:extLst>
            </p:cNvPr>
            <p:cNvSpPr txBox="1"/>
            <p:nvPr/>
          </p:nvSpPr>
          <p:spPr>
            <a:xfrm>
              <a:off x="6253339" y="2946819"/>
              <a:ext cx="2191198" cy="35394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00" err="1">
                  <a:ln/>
                  <a:solidFill>
                    <a:srgbClr val="1AC3FB"/>
                  </a:solidFill>
                  <a:latin typeface="Roboto"/>
                  <a:ea typeface="Roboto"/>
                  <a:cs typeface="Roboto"/>
                  <a:sym typeface="Roboto"/>
                </a:rPr>
                <a:t>Finetunning</a:t>
              </a:r>
              <a:r>
                <a:rPr lang="es-ES" sz="1100">
                  <a:ln/>
                  <a:solidFill>
                    <a:srgbClr val="1AC3FB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100" err="1">
                  <a:ln/>
                  <a:solidFill>
                    <a:srgbClr val="1AC3FB"/>
                  </a:solidFill>
                  <a:latin typeface="Roboto"/>
                  <a:ea typeface="Roboto"/>
                  <a:cs typeface="Roboto"/>
                  <a:sym typeface="Roboto"/>
                </a:rPr>
                <a:t>Deepseek</a:t>
              </a:r>
              <a:r>
                <a:rPr lang="es-ES" sz="1100" spc="0" baseline="0">
                  <a:ln/>
                  <a:solidFill>
                    <a:srgbClr val="A6DA3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  <p:sp>
          <p:nvSpPr>
            <p:cNvPr id="9" name="CuadroTexto 82">
              <a:extLst>
                <a:ext uri="{FF2B5EF4-FFF2-40B4-BE49-F238E27FC236}">
                  <a16:creationId xmlns:a16="http://schemas.microsoft.com/office/drawing/2014/main" id="{EE8E0C78-9771-4549-5F68-646A94B6190B}"/>
                </a:ext>
              </a:extLst>
            </p:cNvPr>
            <p:cNvSpPr txBox="1"/>
            <p:nvPr/>
          </p:nvSpPr>
          <p:spPr>
            <a:xfrm>
              <a:off x="3878774" y="3682723"/>
              <a:ext cx="23851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125" spc="0" baseline="0">
                  <a:ln/>
                  <a:solidFill>
                    <a:srgbClr val="FFE711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Configuración de RAG</a:t>
              </a:r>
            </a:p>
          </p:txBody>
        </p:sp>
        <p:sp>
          <p:nvSpPr>
            <p:cNvPr id="10" name="CuadroTexto 83">
              <a:extLst>
                <a:ext uri="{FF2B5EF4-FFF2-40B4-BE49-F238E27FC236}">
                  <a16:creationId xmlns:a16="http://schemas.microsoft.com/office/drawing/2014/main" id="{AA7F5E24-B6C8-42BD-559B-DCDF9A0A7F80}"/>
                </a:ext>
              </a:extLst>
            </p:cNvPr>
            <p:cNvSpPr txBox="1"/>
            <p:nvPr/>
          </p:nvSpPr>
          <p:spPr>
            <a:xfrm>
              <a:off x="6231351" y="1515832"/>
              <a:ext cx="260797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>
                  <a:ln/>
                  <a:solidFill>
                    <a:srgbClr val="A6DA37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Homogeneización de Datos</a:t>
              </a:r>
            </a:p>
          </p:txBody>
        </p:sp>
        <p:sp>
          <p:nvSpPr>
            <p:cNvPr id="11" name="CuadroTexto 87">
              <a:extLst>
                <a:ext uri="{FF2B5EF4-FFF2-40B4-BE49-F238E27FC236}">
                  <a16:creationId xmlns:a16="http://schemas.microsoft.com/office/drawing/2014/main" id="{73FB1907-0057-2C8E-0B09-9D78BC42E4E9}"/>
                </a:ext>
              </a:extLst>
            </p:cNvPr>
            <p:cNvSpPr txBox="1"/>
            <p:nvPr/>
          </p:nvSpPr>
          <p:spPr>
            <a:xfrm>
              <a:off x="6253340" y="4406245"/>
              <a:ext cx="1527429" cy="241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79438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Implementación de OCR</a:t>
              </a:r>
            </a:p>
          </p:txBody>
        </p:sp>
        <p:sp>
          <p:nvSpPr>
            <p:cNvPr id="12" name="CuadroTexto 91">
              <a:extLst>
                <a:ext uri="{FF2B5EF4-FFF2-40B4-BE49-F238E27FC236}">
                  <a16:creationId xmlns:a16="http://schemas.microsoft.com/office/drawing/2014/main" id="{A1D88125-BACF-AE79-EC0C-8815ED6E02B4}"/>
                </a:ext>
              </a:extLst>
            </p:cNvPr>
            <p:cNvSpPr txBox="1"/>
            <p:nvPr/>
          </p:nvSpPr>
          <p:spPr>
            <a:xfrm>
              <a:off x="4094526" y="5045261"/>
              <a:ext cx="21669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125" spc="0" baseline="0" err="1">
                  <a:ln/>
                  <a:solidFill>
                    <a:srgbClr val="FB6762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IP's</a:t>
              </a:r>
              <a:r>
                <a:rPr lang="es-ES" sz="1125" spc="0" baseline="0">
                  <a:ln/>
                  <a:solidFill>
                    <a:srgbClr val="FB6762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 y </a:t>
              </a:r>
              <a:r>
                <a:rPr lang="es-ES" sz="1125" spc="0" baseline="0" err="1">
                  <a:ln/>
                  <a:solidFill>
                    <a:srgbClr val="FB6762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URL's</a:t>
              </a:r>
              <a:r>
                <a:rPr lang="es-ES" sz="1125" spc="0" baseline="0">
                  <a:ln/>
                  <a:solidFill>
                    <a:srgbClr val="FB6762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 maliciosas</a:t>
              </a:r>
            </a:p>
          </p:txBody>
        </p:sp>
        <p:sp>
          <p:nvSpPr>
            <p:cNvPr id="13" name="CuadroTexto 95">
              <a:extLst>
                <a:ext uri="{FF2B5EF4-FFF2-40B4-BE49-F238E27FC236}">
                  <a16:creationId xmlns:a16="http://schemas.microsoft.com/office/drawing/2014/main" id="{562FD25F-ED13-E956-7C4F-0D43072F990A}"/>
                </a:ext>
              </a:extLst>
            </p:cNvPr>
            <p:cNvSpPr txBox="1"/>
            <p:nvPr/>
          </p:nvSpPr>
          <p:spPr>
            <a:xfrm>
              <a:off x="3947510" y="849549"/>
              <a:ext cx="1614981" cy="241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4F91FC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Búsqueda de Información</a:t>
              </a:r>
            </a:p>
          </p:txBody>
        </p:sp>
        <p:sp>
          <p:nvSpPr>
            <p:cNvPr id="15" name="CuadroTexto 96">
              <a:extLst>
                <a:ext uri="{FF2B5EF4-FFF2-40B4-BE49-F238E27FC236}">
                  <a16:creationId xmlns:a16="http://schemas.microsoft.com/office/drawing/2014/main" id="{BDD9B949-1687-84EE-4FC7-8399C74A00EA}"/>
                </a:ext>
              </a:extLst>
            </p:cNvPr>
            <p:cNvSpPr txBox="1"/>
            <p:nvPr/>
          </p:nvSpPr>
          <p:spPr>
            <a:xfrm>
              <a:off x="6253340" y="5808524"/>
              <a:ext cx="1552444" cy="241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125" spc="0" baseline="0">
                  <a:ln/>
                  <a:solidFill>
                    <a:srgbClr val="F366BB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Orquestación del Agente</a:t>
              </a:r>
            </a:p>
          </p:txBody>
        </p:sp>
        <p:sp>
          <p:nvSpPr>
            <p:cNvPr id="16" name="CuadroTexto 97">
              <a:extLst>
                <a:ext uri="{FF2B5EF4-FFF2-40B4-BE49-F238E27FC236}">
                  <a16:creationId xmlns:a16="http://schemas.microsoft.com/office/drawing/2014/main" id="{98BCCD06-84E3-1B0C-FB6C-5F39B1417333}"/>
                </a:ext>
              </a:extLst>
            </p:cNvPr>
            <p:cNvSpPr txBox="1"/>
            <p:nvPr/>
          </p:nvSpPr>
          <p:spPr>
            <a:xfrm>
              <a:off x="4015722" y="6380710"/>
              <a:ext cx="22156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125" spc="0" baseline="0">
                  <a:ln/>
                  <a:solidFill>
                    <a:srgbClr val="1AC3FB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Despliegue del Bot </a:t>
              </a:r>
              <a:r>
                <a:rPr lang="es-ES" sz="1125" spc="0" baseline="0" err="1">
                  <a:ln/>
                  <a:solidFill>
                    <a:srgbClr val="1AC3FB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Telegram</a:t>
              </a:r>
              <a:r>
                <a:rPr lang="es-ES" sz="1125" spc="0" baseline="0">
                  <a:ln/>
                  <a:solidFill>
                    <a:srgbClr val="1AC3FB"/>
                  </a:solidFill>
                  <a:latin typeface="Roboto"/>
                  <a:ea typeface="Roboto"/>
                  <a:cs typeface="Roboto"/>
                  <a:sym typeface="Roboto"/>
                  <a:rtl val="0"/>
                </a:rPr>
                <a:t> </a:t>
              </a:r>
            </a:p>
          </p:txBody>
        </p:sp>
        <p:sp>
          <p:nvSpPr>
            <p:cNvPr id="17" name="Forma libre 107">
              <a:extLst>
                <a:ext uri="{FF2B5EF4-FFF2-40B4-BE49-F238E27FC236}">
                  <a16:creationId xmlns:a16="http://schemas.microsoft.com/office/drawing/2014/main" id="{6B2A258E-615A-7A66-4032-879BA5EA1EEC}"/>
                </a:ext>
              </a:extLst>
            </p:cNvPr>
            <p:cNvSpPr/>
            <p:nvPr/>
          </p:nvSpPr>
          <p:spPr>
            <a:xfrm>
              <a:off x="6257227" y="1408194"/>
              <a:ext cx="3044611" cy="600915"/>
            </a:xfrm>
            <a:custGeom>
              <a:avLst/>
              <a:gdLst>
                <a:gd name="connsiteX0" fmla="*/ 1838914 w 2138771"/>
                <a:gd name="connsiteY0" fmla="*/ 601126 h 600915"/>
                <a:gd name="connsiteX1" fmla="*/ 321 w 2138771"/>
                <a:gd name="connsiteY1" fmla="*/ 601126 h 600915"/>
                <a:gd name="connsiteX2" fmla="*/ 321 w 2138771"/>
                <a:gd name="connsiteY2" fmla="*/ 210 h 600915"/>
                <a:gd name="connsiteX3" fmla="*/ 1838914 w 2138771"/>
                <a:gd name="connsiteY3" fmla="*/ 210 h 600915"/>
                <a:gd name="connsiteX4" fmla="*/ 1838914 w 2138771"/>
                <a:gd name="connsiteY4" fmla="*/ 210 h 600915"/>
                <a:gd name="connsiteX5" fmla="*/ 2139093 w 2138771"/>
                <a:gd name="connsiteY5" fmla="*/ 300668 h 600915"/>
                <a:gd name="connsiteX6" fmla="*/ 1838914 w 2138771"/>
                <a:gd name="connsiteY6" fmla="*/ 601126 h 600915"/>
                <a:gd name="connsiteX7" fmla="*/ 321 w 2138771"/>
                <a:gd name="connsiteY7" fmla="*/ 601126 h 600915"/>
                <a:gd name="connsiteX8" fmla="*/ 321 w 2138771"/>
                <a:gd name="connsiteY8" fmla="*/ 210 h 60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8771" h="600915">
                  <a:moveTo>
                    <a:pt x="1838914" y="601126"/>
                  </a:moveTo>
                  <a:lnTo>
                    <a:pt x="321" y="601126"/>
                  </a:lnTo>
                  <a:moveTo>
                    <a:pt x="321" y="210"/>
                  </a:moveTo>
                  <a:lnTo>
                    <a:pt x="1838914" y="210"/>
                  </a:lnTo>
                  <a:moveTo>
                    <a:pt x="1838914" y="210"/>
                  </a:moveTo>
                  <a:cubicBezTo>
                    <a:pt x="2004698" y="210"/>
                    <a:pt x="2139093" y="134730"/>
                    <a:pt x="2139093" y="300668"/>
                  </a:cubicBezTo>
                  <a:cubicBezTo>
                    <a:pt x="2139093" y="466607"/>
                    <a:pt x="2004698" y="601126"/>
                    <a:pt x="1838914" y="601126"/>
                  </a:cubicBezTo>
                  <a:moveTo>
                    <a:pt x="321" y="601126"/>
                  </a:moveTo>
                  <a:lnTo>
                    <a:pt x="321" y="210"/>
                  </a:lnTo>
                </a:path>
              </a:pathLst>
            </a:custGeom>
            <a:noFill/>
            <a:ln w="12504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8" name="Forma libre 108">
              <a:extLst>
                <a:ext uri="{FF2B5EF4-FFF2-40B4-BE49-F238E27FC236}">
                  <a16:creationId xmlns:a16="http://schemas.microsoft.com/office/drawing/2014/main" id="{8B49B1CB-3AEC-FE5E-C7CE-DDC27CE81183}"/>
                </a:ext>
              </a:extLst>
            </p:cNvPr>
            <p:cNvSpPr/>
            <p:nvPr/>
          </p:nvSpPr>
          <p:spPr>
            <a:xfrm>
              <a:off x="6257227" y="2810468"/>
              <a:ext cx="3044611" cy="600915"/>
            </a:xfrm>
            <a:custGeom>
              <a:avLst/>
              <a:gdLst>
                <a:gd name="connsiteX0" fmla="*/ 1613781 w 1913637"/>
                <a:gd name="connsiteY0" fmla="*/ 601366 h 600915"/>
                <a:gd name="connsiteX1" fmla="*/ 321 w 1913637"/>
                <a:gd name="connsiteY1" fmla="*/ 601366 h 600915"/>
                <a:gd name="connsiteX2" fmla="*/ 321 w 1913637"/>
                <a:gd name="connsiteY2" fmla="*/ 450 h 600915"/>
                <a:gd name="connsiteX3" fmla="*/ 1613781 w 1913637"/>
                <a:gd name="connsiteY3" fmla="*/ 450 h 600915"/>
                <a:gd name="connsiteX4" fmla="*/ 1613781 w 1913637"/>
                <a:gd name="connsiteY4" fmla="*/ 450 h 600915"/>
                <a:gd name="connsiteX5" fmla="*/ 1913959 w 1913637"/>
                <a:gd name="connsiteY5" fmla="*/ 300908 h 600915"/>
                <a:gd name="connsiteX6" fmla="*/ 1613781 w 1913637"/>
                <a:gd name="connsiteY6" fmla="*/ 601366 h 600915"/>
                <a:gd name="connsiteX7" fmla="*/ 321 w 1913637"/>
                <a:gd name="connsiteY7" fmla="*/ 601366 h 600915"/>
                <a:gd name="connsiteX8" fmla="*/ 321 w 1913637"/>
                <a:gd name="connsiteY8" fmla="*/ 450 h 60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3637" h="600915">
                  <a:moveTo>
                    <a:pt x="1613781" y="601366"/>
                  </a:moveTo>
                  <a:lnTo>
                    <a:pt x="321" y="601366"/>
                  </a:lnTo>
                  <a:moveTo>
                    <a:pt x="321" y="450"/>
                  </a:moveTo>
                  <a:lnTo>
                    <a:pt x="1613781" y="450"/>
                  </a:lnTo>
                  <a:moveTo>
                    <a:pt x="1613781" y="450"/>
                  </a:moveTo>
                  <a:cubicBezTo>
                    <a:pt x="1779565" y="450"/>
                    <a:pt x="1913959" y="134970"/>
                    <a:pt x="1913959" y="300908"/>
                  </a:cubicBezTo>
                  <a:cubicBezTo>
                    <a:pt x="1913959" y="466847"/>
                    <a:pt x="1779565" y="601366"/>
                    <a:pt x="1613781" y="601366"/>
                  </a:cubicBezTo>
                  <a:moveTo>
                    <a:pt x="321" y="601366"/>
                  </a:moveTo>
                  <a:lnTo>
                    <a:pt x="321" y="450"/>
                  </a:lnTo>
                </a:path>
              </a:pathLst>
            </a:custGeom>
            <a:noFill/>
            <a:ln w="12504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19" name="Forma libre 109">
              <a:extLst>
                <a:ext uri="{FF2B5EF4-FFF2-40B4-BE49-F238E27FC236}">
                  <a16:creationId xmlns:a16="http://schemas.microsoft.com/office/drawing/2014/main" id="{B9A5F955-F981-8E01-1D30-52EF81784D21}"/>
                </a:ext>
              </a:extLst>
            </p:cNvPr>
            <p:cNvSpPr/>
            <p:nvPr/>
          </p:nvSpPr>
          <p:spPr>
            <a:xfrm>
              <a:off x="6257227" y="5657885"/>
              <a:ext cx="3044610" cy="600915"/>
            </a:xfrm>
            <a:custGeom>
              <a:avLst/>
              <a:gdLst>
                <a:gd name="connsiteX0" fmla="*/ 1688825 w 1988682"/>
                <a:gd name="connsiteY0" fmla="*/ 601846 h 600915"/>
                <a:gd name="connsiteX1" fmla="*/ 321 w 1988682"/>
                <a:gd name="connsiteY1" fmla="*/ 601846 h 600915"/>
                <a:gd name="connsiteX2" fmla="*/ 321 w 1988682"/>
                <a:gd name="connsiteY2" fmla="*/ 930 h 600915"/>
                <a:gd name="connsiteX3" fmla="*/ 1688825 w 1988682"/>
                <a:gd name="connsiteY3" fmla="*/ 930 h 600915"/>
                <a:gd name="connsiteX4" fmla="*/ 1688825 w 1988682"/>
                <a:gd name="connsiteY4" fmla="*/ 930 h 600915"/>
                <a:gd name="connsiteX5" fmla="*/ 1989003 w 1988682"/>
                <a:gd name="connsiteY5" fmla="*/ 301388 h 600915"/>
                <a:gd name="connsiteX6" fmla="*/ 1688825 w 1988682"/>
                <a:gd name="connsiteY6" fmla="*/ 601846 h 600915"/>
                <a:gd name="connsiteX7" fmla="*/ 321 w 1988682"/>
                <a:gd name="connsiteY7" fmla="*/ 601846 h 600915"/>
                <a:gd name="connsiteX8" fmla="*/ 321 w 1988682"/>
                <a:gd name="connsiteY8" fmla="*/ 930 h 60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8682" h="600915">
                  <a:moveTo>
                    <a:pt x="1688825" y="601846"/>
                  </a:moveTo>
                  <a:lnTo>
                    <a:pt x="321" y="601846"/>
                  </a:lnTo>
                  <a:moveTo>
                    <a:pt x="321" y="930"/>
                  </a:moveTo>
                  <a:lnTo>
                    <a:pt x="1688825" y="930"/>
                  </a:lnTo>
                  <a:moveTo>
                    <a:pt x="1688825" y="930"/>
                  </a:moveTo>
                  <a:cubicBezTo>
                    <a:pt x="1854609" y="930"/>
                    <a:pt x="1989003" y="135450"/>
                    <a:pt x="1989003" y="301388"/>
                  </a:cubicBezTo>
                  <a:cubicBezTo>
                    <a:pt x="1989003" y="467327"/>
                    <a:pt x="1854609" y="601846"/>
                    <a:pt x="1688825" y="601846"/>
                  </a:cubicBezTo>
                  <a:moveTo>
                    <a:pt x="321" y="601846"/>
                  </a:moveTo>
                  <a:lnTo>
                    <a:pt x="321" y="930"/>
                  </a:lnTo>
                </a:path>
              </a:pathLst>
            </a:custGeom>
            <a:noFill/>
            <a:ln w="12504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0" name="Forma libre 110">
              <a:extLst>
                <a:ext uri="{FF2B5EF4-FFF2-40B4-BE49-F238E27FC236}">
                  <a16:creationId xmlns:a16="http://schemas.microsoft.com/office/drawing/2014/main" id="{4C9ACC5C-2528-F78E-EE01-05DAA6C4E4AE}"/>
                </a:ext>
              </a:extLst>
            </p:cNvPr>
            <p:cNvSpPr/>
            <p:nvPr/>
          </p:nvSpPr>
          <p:spPr>
            <a:xfrm>
              <a:off x="6257227" y="4198453"/>
              <a:ext cx="3044611" cy="600915"/>
            </a:xfrm>
            <a:custGeom>
              <a:avLst/>
              <a:gdLst>
                <a:gd name="connsiteX0" fmla="*/ 1688825 w 1988682"/>
                <a:gd name="connsiteY0" fmla="*/ 601606 h 600915"/>
                <a:gd name="connsiteX1" fmla="*/ 321 w 1988682"/>
                <a:gd name="connsiteY1" fmla="*/ 601606 h 600915"/>
                <a:gd name="connsiteX2" fmla="*/ 321 w 1988682"/>
                <a:gd name="connsiteY2" fmla="*/ 690 h 600915"/>
                <a:gd name="connsiteX3" fmla="*/ 1688825 w 1988682"/>
                <a:gd name="connsiteY3" fmla="*/ 690 h 600915"/>
                <a:gd name="connsiteX4" fmla="*/ 1688825 w 1988682"/>
                <a:gd name="connsiteY4" fmla="*/ 690 h 600915"/>
                <a:gd name="connsiteX5" fmla="*/ 1989003 w 1988682"/>
                <a:gd name="connsiteY5" fmla="*/ 301148 h 600915"/>
                <a:gd name="connsiteX6" fmla="*/ 1688825 w 1988682"/>
                <a:gd name="connsiteY6" fmla="*/ 601606 h 600915"/>
                <a:gd name="connsiteX7" fmla="*/ 321 w 1988682"/>
                <a:gd name="connsiteY7" fmla="*/ 601606 h 600915"/>
                <a:gd name="connsiteX8" fmla="*/ 321 w 1988682"/>
                <a:gd name="connsiteY8" fmla="*/ 690 h 60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8682" h="600915">
                  <a:moveTo>
                    <a:pt x="1688825" y="601606"/>
                  </a:moveTo>
                  <a:lnTo>
                    <a:pt x="321" y="601606"/>
                  </a:lnTo>
                  <a:moveTo>
                    <a:pt x="321" y="690"/>
                  </a:moveTo>
                  <a:lnTo>
                    <a:pt x="1688825" y="690"/>
                  </a:lnTo>
                  <a:moveTo>
                    <a:pt x="1688825" y="690"/>
                  </a:moveTo>
                  <a:cubicBezTo>
                    <a:pt x="1854609" y="690"/>
                    <a:pt x="1989003" y="135210"/>
                    <a:pt x="1989003" y="301148"/>
                  </a:cubicBezTo>
                  <a:cubicBezTo>
                    <a:pt x="1989003" y="467087"/>
                    <a:pt x="1854609" y="601606"/>
                    <a:pt x="1688825" y="601606"/>
                  </a:cubicBezTo>
                  <a:moveTo>
                    <a:pt x="321" y="601606"/>
                  </a:moveTo>
                  <a:lnTo>
                    <a:pt x="321" y="690"/>
                  </a:lnTo>
                </a:path>
              </a:pathLst>
            </a:custGeom>
            <a:noFill/>
            <a:ln w="12504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1" name="Forma libre 111">
              <a:extLst>
                <a:ext uri="{FF2B5EF4-FFF2-40B4-BE49-F238E27FC236}">
                  <a16:creationId xmlns:a16="http://schemas.microsoft.com/office/drawing/2014/main" id="{7BF6543F-FAB5-D350-FDEC-03E049603D32}"/>
                </a:ext>
              </a:extLst>
            </p:cNvPr>
            <p:cNvSpPr/>
            <p:nvPr/>
          </p:nvSpPr>
          <p:spPr>
            <a:xfrm>
              <a:off x="3471863" y="728490"/>
              <a:ext cx="2785365" cy="600915"/>
            </a:xfrm>
            <a:custGeom>
              <a:avLst/>
              <a:gdLst>
                <a:gd name="connsiteX0" fmla="*/ 300169 w 2063726"/>
                <a:gd name="connsiteY0" fmla="*/ 90 h 600915"/>
                <a:gd name="connsiteX1" fmla="*/ 2063718 w 2063726"/>
                <a:gd name="connsiteY1" fmla="*/ 90 h 600915"/>
                <a:gd name="connsiteX2" fmla="*/ 2063718 w 2063726"/>
                <a:gd name="connsiteY2" fmla="*/ 601006 h 600915"/>
                <a:gd name="connsiteX3" fmla="*/ 300169 w 2063726"/>
                <a:gd name="connsiteY3" fmla="*/ 601006 h 600915"/>
                <a:gd name="connsiteX4" fmla="*/ 300169 w 2063726"/>
                <a:gd name="connsiteY4" fmla="*/ 601006 h 600915"/>
                <a:gd name="connsiteX5" fmla="*/ -9 w 2063726"/>
                <a:gd name="connsiteY5" fmla="*/ 300548 h 600915"/>
                <a:gd name="connsiteX6" fmla="*/ 300169 w 2063726"/>
                <a:gd name="connsiteY6" fmla="*/ 90 h 600915"/>
                <a:gd name="connsiteX7" fmla="*/ 2063718 w 2063726"/>
                <a:gd name="connsiteY7" fmla="*/ 90 h 600915"/>
                <a:gd name="connsiteX8" fmla="*/ 2063718 w 2063726"/>
                <a:gd name="connsiteY8" fmla="*/ 601006 h 60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726" h="600915">
                  <a:moveTo>
                    <a:pt x="300169" y="90"/>
                  </a:moveTo>
                  <a:lnTo>
                    <a:pt x="2063718" y="90"/>
                  </a:lnTo>
                  <a:moveTo>
                    <a:pt x="2063718" y="601006"/>
                  </a:moveTo>
                  <a:lnTo>
                    <a:pt x="300169" y="601006"/>
                  </a:lnTo>
                  <a:moveTo>
                    <a:pt x="300169" y="601006"/>
                  </a:moveTo>
                  <a:cubicBezTo>
                    <a:pt x="134385" y="601006"/>
                    <a:pt x="-9" y="466487"/>
                    <a:pt x="-9" y="300548"/>
                  </a:cubicBezTo>
                  <a:cubicBezTo>
                    <a:pt x="-9" y="134610"/>
                    <a:pt x="134385" y="90"/>
                    <a:pt x="300169" y="90"/>
                  </a:cubicBezTo>
                  <a:moveTo>
                    <a:pt x="2063718" y="90"/>
                  </a:moveTo>
                  <a:lnTo>
                    <a:pt x="2063718" y="601006"/>
                  </a:lnTo>
                </a:path>
              </a:pathLst>
            </a:custGeom>
            <a:noFill/>
            <a:ln w="12504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2" name="Forma libre 112">
              <a:extLst>
                <a:ext uri="{FF2B5EF4-FFF2-40B4-BE49-F238E27FC236}">
                  <a16:creationId xmlns:a16="http://schemas.microsoft.com/office/drawing/2014/main" id="{1F45F66C-E155-6F85-670E-E05997E27419}"/>
                </a:ext>
              </a:extLst>
            </p:cNvPr>
            <p:cNvSpPr/>
            <p:nvPr/>
          </p:nvSpPr>
          <p:spPr>
            <a:xfrm>
              <a:off x="3471863" y="2087899"/>
              <a:ext cx="2785366" cy="600915"/>
            </a:xfrm>
            <a:custGeom>
              <a:avLst/>
              <a:gdLst>
                <a:gd name="connsiteX0" fmla="*/ 300205 w 1838593"/>
                <a:gd name="connsiteY0" fmla="*/ 330 h 600915"/>
                <a:gd name="connsiteX1" fmla="*/ 1838620 w 1838593"/>
                <a:gd name="connsiteY1" fmla="*/ 330 h 600915"/>
                <a:gd name="connsiteX2" fmla="*/ 1838620 w 1838593"/>
                <a:gd name="connsiteY2" fmla="*/ 601246 h 600915"/>
                <a:gd name="connsiteX3" fmla="*/ 300205 w 1838593"/>
                <a:gd name="connsiteY3" fmla="*/ 601246 h 600915"/>
                <a:gd name="connsiteX4" fmla="*/ 300205 w 1838593"/>
                <a:gd name="connsiteY4" fmla="*/ 601246 h 600915"/>
                <a:gd name="connsiteX5" fmla="*/ 27 w 1838593"/>
                <a:gd name="connsiteY5" fmla="*/ 300788 h 600915"/>
                <a:gd name="connsiteX6" fmla="*/ 300205 w 1838593"/>
                <a:gd name="connsiteY6" fmla="*/ 330 h 600915"/>
                <a:gd name="connsiteX7" fmla="*/ 1838620 w 1838593"/>
                <a:gd name="connsiteY7" fmla="*/ 330 h 600915"/>
                <a:gd name="connsiteX8" fmla="*/ 1838620 w 1838593"/>
                <a:gd name="connsiteY8" fmla="*/ 601246 h 60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593" h="600915">
                  <a:moveTo>
                    <a:pt x="300205" y="330"/>
                  </a:moveTo>
                  <a:lnTo>
                    <a:pt x="1838620" y="330"/>
                  </a:lnTo>
                  <a:moveTo>
                    <a:pt x="1838620" y="601246"/>
                  </a:moveTo>
                  <a:lnTo>
                    <a:pt x="300205" y="601246"/>
                  </a:lnTo>
                  <a:moveTo>
                    <a:pt x="300205" y="601246"/>
                  </a:moveTo>
                  <a:cubicBezTo>
                    <a:pt x="134421" y="601246"/>
                    <a:pt x="27" y="466727"/>
                    <a:pt x="27" y="300788"/>
                  </a:cubicBezTo>
                  <a:cubicBezTo>
                    <a:pt x="27" y="134850"/>
                    <a:pt x="134421" y="330"/>
                    <a:pt x="300205" y="330"/>
                  </a:cubicBezTo>
                  <a:moveTo>
                    <a:pt x="1838620" y="330"/>
                  </a:moveTo>
                  <a:lnTo>
                    <a:pt x="1838620" y="601246"/>
                  </a:lnTo>
                </a:path>
              </a:pathLst>
            </a:custGeom>
            <a:noFill/>
            <a:ln w="12504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3" name="Forma libre 113">
              <a:extLst>
                <a:ext uri="{FF2B5EF4-FFF2-40B4-BE49-F238E27FC236}">
                  <a16:creationId xmlns:a16="http://schemas.microsoft.com/office/drawing/2014/main" id="{FB4BDF30-75DA-DE04-3B44-C47F1B1C5CD9}"/>
                </a:ext>
              </a:extLst>
            </p:cNvPr>
            <p:cNvSpPr/>
            <p:nvPr/>
          </p:nvSpPr>
          <p:spPr>
            <a:xfrm>
              <a:off x="3471862" y="4921022"/>
              <a:ext cx="2785366" cy="600915"/>
            </a:xfrm>
            <a:custGeom>
              <a:avLst/>
              <a:gdLst>
                <a:gd name="connsiteX0" fmla="*/ 300193 w 1913637"/>
                <a:gd name="connsiteY0" fmla="*/ 810 h 600915"/>
                <a:gd name="connsiteX1" fmla="*/ 1913653 w 1913637"/>
                <a:gd name="connsiteY1" fmla="*/ 810 h 600915"/>
                <a:gd name="connsiteX2" fmla="*/ 1913653 w 1913637"/>
                <a:gd name="connsiteY2" fmla="*/ 601726 h 600915"/>
                <a:gd name="connsiteX3" fmla="*/ 300193 w 1913637"/>
                <a:gd name="connsiteY3" fmla="*/ 601726 h 600915"/>
                <a:gd name="connsiteX4" fmla="*/ 300193 w 1913637"/>
                <a:gd name="connsiteY4" fmla="*/ 601726 h 600915"/>
                <a:gd name="connsiteX5" fmla="*/ 15 w 1913637"/>
                <a:gd name="connsiteY5" fmla="*/ 301268 h 600915"/>
                <a:gd name="connsiteX6" fmla="*/ 300193 w 1913637"/>
                <a:gd name="connsiteY6" fmla="*/ 810 h 600915"/>
                <a:gd name="connsiteX7" fmla="*/ 1913653 w 1913637"/>
                <a:gd name="connsiteY7" fmla="*/ 810 h 600915"/>
                <a:gd name="connsiteX8" fmla="*/ 1913653 w 1913637"/>
                <a:gd name="connsiteY8" fmla="*/ 601726 h 60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3637" h="600915">
                  <a:moveTo>
                    <a:pt x="300193" y="810"/>
                  </a:moveTo>
                  <a:lnTo>
                    <a:pt x="1913653" y="810"/>
                  </a:lnTo>
                  <a:moveTo>
                    <a:pt x="1913653" y="601726"/>
                  </a:moveTo>
                  <a:lnTo>
                    <a:pt x="300193" y="601726"/>
                  </a:lnTo>
                  <a:moveTo>
                    <a:pt x="300193" y="601726"/>
                  </a:moveTo>
                  <a:cubicBezTo>
                    <a:pt x="134409" y="601726"/>
                    <a:pt x="15" y="467207"/>
                    <a:pt x="15" y="301268"/>
                  </a:cubicBezTo>
                  <a:cubicBezTo>
                    <a:pt x="15" y="135330"/>
                    <a:pt x="134409" y="810"/>
                    <a:pt x="300193" y="810"/>
                  </a:cubicBezTo>
                  <a:moveTo>
                    <a:pt x="1913653" y="810"/>
                  </a:moveTo>
                  <a:lnTo>
                    <a:pt x="1913653" y="601726"/>
                  </a:lnTo>
                </a:path>
              </a:pathLst>
            </a:custGeom>
            <a:noFill/>
            <a:ln w="12504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4" name="Forma libre 114">
              <a:extLst>
                <a:ext uri="{FF2B5EF4-FFF2-40B4-BE49-F238E27FC236}">
                  <a16:creationId xmlns:a16="http://schemas.microsoft.com/office/drawing/2014/main" id="{D7E1E9F7-0C9C-29F8-F9AD-9DCEBCEFFCEA}"/>
                </a:ext>
              </a:extLst>
            </p:cNvPr>
            <p:cNvSpPr/>
            <p:nvPr/>
          </p:nvSpPr>
          <p:spPr>
            <a:xfrm>
              <a:off x="3471863" y="3518749"/>
              <a:ext cx="2785366" cy="600915"/>
            </a:xfrm>
            <a:custGeom>
              <a:avLst/>
              <a:gdLst>
                <a:gd name="connsiteX0" fmla="*/ 300205 w 1838593"/>
                <a:gd name="connsiteY0" fmla="*/ 570 h 600915"/>
                <a:gd name="connsiteX1" fmla="*/ 1838620 w 1838593"/>
                <a:gd name="connsiteY1" fmla="*/ 570 h 600915"/>
                <a:gd name="connsiteX2" fmla="*/ 1838620 w 1838593"/>
                <a:gd name="connsiteY2" fmla="*/ 601486 h 600915"/>
                <a:gd name="connsiteX3" fmla="*/ 300205 w 1838593"/>
                <a:gd name="connsiteY3" fmla="*/ 601486 h 600915"/>
                <a:gd name="connsiteX4" fmla="*/ 300205 w 1838593"/>
                <a:gd name="connsiteY4" fmla="*/ 601486 h 600915"/>
                <a:gd name="connsiteX5" fmla="*/ 27 w 1838593"/>
                <a:gd name="connsiteY5" fmla="*/ 301028 h 600915"/>
                <a:gd name="connsiteX6" fmla="*/ 300205 w 1838593"/>
                <a:gd name="connsiteY6" fmla="*/ 570 h 600915"/>
                <a:gd name="connsiteX7" fmla="*/ 1838620 w 1838593"/>
                <a:gd name="connsiteY7" fmla="*/ 570 h 600915"/>
                <a:gd name="connsiteX8" fmla="*/ 1838620 w 1838593"/>
                <a:gd name="connsiteY8" fmla="*/ 601486 h 60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593" h="600915">
                  <a:moveTo>
                    <a:pt x="300205" y="570"/>
                  </a:moveTo>
                  <a:lnTo>
                    <a:pt x="1838620" y="570"/>
                  </a:lnTo>
                  <a:moveTo>
                    <a:pt x="1838620" y="601486"/>
                  </a:moveTo>
                  <a:lnTo>
                    <a:pt x="300205" y="601486"/>
                  </a:lnTo>
                  <a:moveTo>
                    <a:pt x="300205" y="601486"/>
                  </a:moveTo>
                  <a:cubicBezTo>
                    <a:pt x="134421" y="601486"/>
                    <a:pt x="27" y="466967"/>
                    <a:pt x="27" y="301028"/>
                  </a:cubicBezTo>
                  <a:cubicBezTo>
                    <a:pt x="27" y="135090"/>
                    <a:pt x="134421" y="570"/>
                    <a:pt x="300205" y="570"/>
                  </a:cubicBezTo>
                  <a:moveTo>
                    <a:pt x="1838620" y="570"/>
                  </a:moveTo>
                  <a:lnTo>
                    <a:pt x="1838620" y="601486"/>
                  </a:lnTo>
                </a:path>
              </a:pathLst>
            </a:custGeom>
            <a:noFill/>
            <a:ln w="12504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5" name="Forma libre 115">
              <a:extLst>
                <a:ext uri="{FF2B5EF4-FFF2-40B4-BE49-F238E27FC236}">
                  <a16:creationId xmlns:a16="http://schemas.microsoft.com/office/drawing/2014/main" id="{9FB46C10-61B6-9C94-BB58-6B99C841B8B1}"/>
                </a:ext>
              </a:extLst>
            </p:cNvPr>
            <p:cNvSpPr/>
            <p:nvPr/>
          </p:nvSpPr>
          <p:spPr>
            <a:xfrm>
              <a:off x="3471862" y="6323302"/>
              <a:ext cx="2785366" cy="600915"/>
            </a:xfrm>
            <a:custGeom>
              <a:avLst/>
              <a:gdLst>
                <a:gd name="connsiteX0" fmla="*/ 300229 w 1688503"/>
                <a:gd name="connsiteY0" fmla="*/ 1050 h 600915"/>
                <a:gd name="connsiteX1" fmla="*/ 1688555 w 1688503"/>
                <a:gd name="connsiteY1" fmla="*/ 1050 h 600915"/>
                <a:gd name="connsiteX2" fmla="*/ 1688555 w 1688503"/>
                <a:gd name="connsiteY2" fmla="*/ 601966 h 600915"/>
                <a:gd name="connsiteX3" fmla="*/ 300229 w 1688503"/>
                <a:gd name="connsiteY3" fmla="*/ 601966 h 600915"/>
                <a:gd name="connsiteX4" fmla="*/ 300229 w 1688503"/>
                <a:gd name="connsiteY4" fmla="*/ 601966 h 600915"/>
                <a:gd name="connsiteX5" fmla="*/ 51 w 1688503"/>
                <a:gd name="connsiteY5" fmla="*/ 301508 h 600915"/>
                <a:gd name="connsiteX6" fmla="*/ 300229 w 1688503"/>
                <a:gd name="connsiteY6" fmla="*/ 1050 h 600915"/>
                <a:gd name="connsiteX7" fmla="*/ 1688555 w 1688503"/>
                <a:gd name="connsiteY7" fmla="*/ 1050 h 600915"/>
                <a:gd name="connsiteX8" fmla="*/ 1688555 w 1688503"/>
                <a:gd name="connsiteY8" fmla="*/ 601966 h 60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8503" h="600915">
                  <a:moveTo>
                    <a:pt x="300229" y="1050"/>
                  </a:moveTo>
                  <a:lnTo>
                    <a:pt x="1688555" y="1050"/>
                  </a:lnTo>
                  <a:moveTo>
                    <a:pt x="1688555" y="601966"/>
                  </a:moveTo>
                  <a:lnTo>
                    <a:pt x="300229" y="601966"/>
                  </a:lnTo>
                  <a:moveTo>
                    <a:pt x="300229" y="601966"/>
                  </a:moveTo>
                  <a:cubicBezTo>
                    <a:pt x="134445" y="601966"/>
                    <a:pt x="51" y="467447"/>
                    <a:pt x="51" y="301508"/>
                  </a:cubicBezTo>
                  <a:cubicBezTo>
                    <a:pt x="51" y="135570"/>
                    <a:pt x="134445" y="1050"/>
                    <a:pt x="300229" y="1050"/>
                  </a:cubicBezTo>
                  <a:moveTo>
                    <a:pt x="1688555" y="1050"/>
                  </a:moveTo>
                  <a:lnTo>
                    <a:pt x="1688555" y="601966"/>
                  </a:lnTo>
                </a:path>
              </a:pathLst>
            </a:custGeom>
            <a:noFill/>
            <a:ln w="12504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6" name="Forma libre 116">
              <a:extLst>
                <a:ext uri="{FF2B5EF4-FFF2-40B4-BE49-F238E27FC236}">
                  <a16:creationId xmlns:a16="http://schemas.microsoft.com/office/drawing/2014/main" id="{1521B964-93E8-AB86-FA6E-9F3024E3081F}"/>
                </a:ext>
              </a:extLst>
            </p:cNvPr>
            <p:cNvSpPr/>
            <p:nvPr/>
          </p:nvSpPr>
          <p:spPr>
            <a:xfrm>
              <a:off x="3749671" y="2247763"/>
              <a:ext cx="280924" cy="281186"/>
            </a:xfrm>
            <a:custGeom>
              <a:avLst/>
              <a:gdLst>
                <a:gd name="connsiteX0" fmla="*/ 103243 w 211062"/>
                <a:gd name="connsiteY0" fmla="*/ 211620 h 211259"/>
                <a:gd name="connsiteX1" fmla="*/ 51650 w 211062"/>
                <a:gd name="connsiteY1" fmla="*/ 185330 h 211259"/>
                <a:gd name="connsiteX2" fmla="*/ 57 w 211062"/>
                <a:gd name="connsiteY2" fmla="*/ 211620 h 211259"/>
                <a:gd name="connsiteX3" fmla="*/ 51651 w 211062"/>
                <a:gd name="connsiteY3" fmla="*/ 99887 h 211259"/>
                <a:gd name="connsiteX4" fmla="*/ 51651 w 211062"/>
                <a:gd name="connsiteY4" fmla="*/ 71719 h 211259"/>
                <a:gd name="connsiteX5" fmla="*/ 57 w 211062"/>
                <a:gd name="connsiteY5" fmla="*/ 127116 h 211259"/>
                <a:gd name="connsiteX6" fmla="*/ 103243 w 211062"/>
                <a:gd name="connsiteY6" fmla="*/ 127116 h 211259"/>
                <a:gd name="connsiteX7" fmla="*/ 13190 w 211062"/>
                <a:gd name="connsiteY7" fmla="*/ 137444 h 211259"/>
                <a:gd name="connsiteX8" fmla="*/ 51650 w 211062"/>
                <a:gd name="connsiteY8" fmla="*/ 175002 h 211259"/>
                <a:gd name="connsiteX9" fmla="*/ 90111 w 211062"/>
                <a:gd name="connsiteY9" fmla="*/ 136505 h 211259"/>
                <a:gd name="connsiteX10" fmla="*/ 90111 w 211062"/>
                <a:gd name="connsiteY10" fmla="*/ 119605 h 211259"/>
                <a:gd name="connsiteX11" fmla="*/ 51650 w 211062"/>
                <a:gd name="connsiteY11" fmla="*/ 81109 h 211259"/>
                <a:gd name="connsiteX12" fmla="*/ 13190 w 211062"/>
                <a:gd name="connsiteY12" fmla="*/ 118666 h 211259"/>
                <a:gd name="connsiteX13" fmla="*/ 13190 w 211062"/>
                <a:gd name="connsiteY13" fmla="*/ 137444 h 211259"/>
                <a:gd name="connsiteX14" fmla="*/ 150146 w 211062"/>
                <a:gd name="connsiteY14" fmla="*/ 84864 h 211259"/>
                <a:gd name="connsiteX15" fmla="*/ 192359 w 211062"/>
                <a:gd name="connsiteY15" fmla="*/ 42612 h 211259"/>
                <a:gd name="connsiteX16" fmla="*/ 150146 w 211062"/>
                <a:gd name="connsiteY16" fmla="*/ 360 h 211259"/>
                <a:gd name="connsiteX17" fmla="*/ 107934 w 211062"/>
                <a:gd name="connsiteY17" fmla="*/ 42612 h 211259"/>
                <a:gd name="connsiteX18" fmla="*/ 150146 w 211062"/>
                <a:gd name="connsiteY18" fmla="*/ 84864 h 211259"/>
                <a:gd name="connsiteX19" fmla="*/ 211120 w 211062"/>
                <a:gd name="connsiteY19" fmla="*/ 103643 h 211259"/>
                <a:gd name="connsiteX20" fmla="*/ 181102 w 211062"/>
                <a:gd name="connsiteY20" fmla="*/ 72658 h 2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62" h="211259">
                  <a:moveTo>
                    <a:pt x="103243" y="211620"/>
                  </a:moveTo>
                  <a:cubicBezTo>
                    <a:pt x="91987" y="195658"/>
                    <a:pt x="73226" y="185330"/>
                    <a:pt x="51650" y="185330"/>
                  </a:cubicBezTo>
                  <a:cubicBezTo>
                    <a:pt x="30075" y="185330"/>
                    <a:pt x="11314" y="195658"/>
                    <a:pt x="57" y="211620"/>
                  </a:cubicBezTo>
                  <a:moveTo>
                    <a:pt x="51651" y="99887"/>
                  </a:moveTo>
                  <a:lnTo>
                    <a:pt x="51651" y="71719"/>
                  </a:lnTo>
                  <a:moveTo>
                    <a:pt x="57" y="127116"/>
                  </a:moveTo>
                  <a:lnTo>
                    <a:pt x="103243" y="127116"/>
                  </a:lnTo>
                  <a:moveTo>
                    <a:pt x="13190" y="137444"/>
                  </a:moveTo>
                  <a:cubicBezTo>
                    <a:pt x="14128" y="158101"/>
                    <a:pt x="31013" y="175002"/>
                    <a:pt x="51650" y="175002"/>
                  </a:cubicBezTo>
                  <a:cubicBezTo>
                    <a:pt x="73226" y="175002"/>
                    <a:pt x="90111" y="158101"/>
                    <a:pt x="90111" y="136505"/>
                  </a:cubicBezTo>
                  <a:lnTo>
                    <a:pt x="90111" y="119605"/>
                  </a:lnTo>
                  <a:cubicBezTo>
                    <a:pt x="90111" y="98009"/>
                    <a:pt x="73226" y="81109"/>
                    <a:pt x="51650" y="81109"/>
                  </a:cubicBezTo>
                  <a:cubicBezTo>
                    <a:pt x="31013" y="81109"/>
                    <a:pt x="14128" y="98009"/>
                    <a:pt x="13190" y="118666"/>
                  </a:cubicBezTo>
                  <a:lnTo>
                    <a:pt x="13190" y="137444"/>
                  </a:lnTo>
                  <a:close/>
                  <a:moveTo>
                    <a:pt x="150146" y="84864"/>
                  </a:moveTo>
                  <a:cubicBezTo>
                    <a:pt x="173460" y="84864"/>
                    <a:pt x="192359" y="65947"/>
                    <a:pt x="192359" y="42612"/>
                  </a:cubicBezTo>
                  <a:cubicBezTo>
                    <a:pt x="192359" y="19277"/>
                    <a:pt x="173460" y="360"/>
                    <a:pt x="150146" y="360"/>
                  </a:cubicBezTo>
                  <a:cubicBezTo>
                    <a:pt x="126833" y="360"/>
                    <a:pt x="107934" y="19277"/>
                    <a:pt x="107934" y="42612"/>
                  </a:cubicBezTo>
                  <a:cubicBezTo>
                    <a:pt x="107934" y="65947"/>
                    <a:pt x="126833" y="84864"/>
                    <a:pt x="150146" y="84864"/>
                  </a:cubicBezTo>
                  <a:close/>
                  <a:moveTo>
                    <a:pt x="211120" y="103643"/>
                  </a:moveTo>
                  <a:lnTo>
                    <a:pt x="181102" y="72658"/>
                  </a:lnTo>
                </a:path>
              </a:pathLst>
            </a:custGeom>
            <a:noFill/>
            <a:ln w="12504" cap="rnd">
              <a:solidFill>
                <a:srgbClr val="43DD93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8" name="Forma libre 118">
              <a:extLst>
                <a:ext uri="{FF2B5EF4-FFF2-40B4-BE49-F238E27FC236}">
                  <a16:creationId xmlns:a16="http://schemas.microsoft.com/office/drawing/2014/main" id="{7DD3AF7A-DD04-4928-205A-824F34A1EF86}"/>
                </a:ext>
              </a:extLst>
            </p:cNvPr>
            <p:cNvSpPr/>
            <p:nvPr/>
          </p:nvSpPr>
          <p:spPr>
            <a:xfrm>
              <a:off x="8738693" y="1526528"/>
              <a:ext cx="343990" cy="350282"/>
            </a:xfrm>
            <a:custGeom>
              <a:avLst/>
              <a:gdLst>
                <a:gd name="connsiteX0" fmla="*/ 38119 w 210231"/>
                <a:gd name="connsiteY0" fmla="*/ 93196 h 214076"/>
                <a:gd name="connsiteX1" fmla="*/ 75642 w 210231"/>
                <a:gd name="connsiteY1" fmla="*/ 78173 h 214076"/>
                <a:gd name="connsiteX2" fmla="*/ 38119 w 210231"/>
                <a:gd name="connsiteY2" fmla="*/ 63150 h 214076"/>
                <a:gd name="connsiteX3" fmla="*/ 597 w 210231"/>
                <a:gd name="connsiteY3" fmla="*/ 78173 h 214076"/>
                <a:gd name="connsiteX4" fmla="*/ 38119 w 210231"/>
                <a:gd name="connsiteY4" fmla="*/ 93196 h 214076"/>
                <a:gd name="connsiteX5" fmla="*/ 597 w 210231"/>
                <a:gd name="connsiteY5" fmla="*/ 78172 h 214076"/>
                <a:gd name="connsiteX6" fmla="*/ 597 w 210231"/>
                <a:gd name="connsiteY6" fmla="*/ 138264 h 214076"/>
                <a:gd name="connsiteX7" fmla="*/ 38119 w 210231"/>
                <a:gd name="connsiteY7" fmla="*/ 153286 h 214076"/>
                <a:gd name="connsiteX8" fmla="*/ 75642 w 210231"/>
                <a:gd name="connsiteY8" fmla="*/ 138264 h 214076"/>
                <a:gd name="connsiteX9" fmla="*/ 75642 w 210231"/>
                <a:gd name="connsiteY9" fmla="*/ 78172 h 214076"/>
                <a:gd name="connsiteX10" fmla="*/ 186815 w 210231"/>
                <a:gd name="connsiteY10" fmla="*/ 26280 h 214076"/>
                <a:gd name="connsiteX11" fmla="*/ 210829 w 210231"/>
                <a:gd name="connsiteY11" fmla="*/ 13260 h 214076"/>
                <a:gd name="connsiteX12" fmla="*/ 186815 w 210231"/>
                <a:gd name="connsiteY12" fmla="*/ 240 h 214076"/>
                <a:gd name="connsiteX13" fmla="*/ 162800 w 210231"/>
                <a:gd name="connsiteY13" fmla="*/ 13260 h 214076"/>
                <a:gd name="connsiteX14" fmla="*/ 186815 w 210231"/>
                <a:gd name="connsiteY14" fmla="*/ 26280 h 214076"/>
                <a:gd name="connsiteX15" fmla="*/ 162800 w 210231"/>
                <a:gd name="connsiteY15" fmla="*/ 13261 h 214076"/>
                <a:gd name="connsiteX16" fmla="*/ 162800 w 210231"/>
                <a:gd name="connsiteY16" fmla="*/ 47313 h 214076"/>
                <a:gd name="connsiteX17" fmla="*/ 186815 w 210231"/>
                <a:gd name="connsiteY17" fmla="*/ 60332 h 214076"/>
                <a:gd name="connsiteX18" fmla="*/ 210829 w 210231"/>
                <a:gd name="connsiteY18" fmla="*/ 47313 h 214076"/>
                <a:gd name="connsiteX19" fmla="*/ 210829 w 210231"/>
                <a:gd name="connsiteY19" fmla="*/ 13261 h 214076"/>
                <a:gd name="connsiteX20" fmla="*/ 186815 w 210231"/>
                <a:gd name="connsiteY20" fmla="*/ 104275 h 214076"/>
                <a:gd name="connsiteX21" fmla="*/ 210829 w 210231"/>
                <a:gd name="connsiteY21" fmla="*/ 91255 h 214076"/>
                <a:gd name="connsiteX22" fmla="*/ 186815 w 210231"/>
                <a:gd name="connsiteY22" fmla="*/ 78235 h 214076"/>
                <a:gd name="connsiteX23" fmla="*/ 162800 w 210231"/>
                <a:gd name="connsiteY23" fmla="*/ 91255 h 214076"/>
                <a:gd name="connsiteX24" fmla="*/ 186815 w 210231"/>
                <a:gd name="connsiteY24" fmla="*/ 104275 h 214076"/>
                <a:gd name="connsiteX25" fmla="*/ 162800 w 210231"/>
                <a:gd name="connsiteY25" fmla="*/ 91256 h 214076"/>
                <a:gd name="connsiteX26" fmla="*/ 162800 w 210231"/>
                <a:gd name="connsiteY26" fmla="*/ 125307 h 214076"/>
                <a:gd name="connsiteX27" fmla="*/ 186815 w 210231"/>
                <a:gd name="connsiteY27" fmla="*/ 138327 h 214076"/>
                <a:gd name="connsiteX28" fmla="*/ 210829 w 210231"/>
                <a:gd name="connsiteY28" fmla="*/ 125307 h 214076"/>
                <a:gd name="connsiteX29" fmla="*/ 210829 w 210231"/>
                <a:gd name="connsiteY29" fmla="*/ 91256 h 214076"/>
                <a:gd name="connsiteX30" fmla="*/ 186815 w 210231"/>
                <a:gd name="connsiteY30" fmla="*/ 180265 h 214076"/>
                <a:gd name="connsiteX31" fmla="*/ 210829 w 210231"/>
                <a:gd name="connsiteY31" fmla="*/ 167245 h 214076"/>
                <a:gd name="connsiteX32" fmla="*/ 186815 w 210231"/>
                <a:gd name="connsiteY32" fmla="*/ 154225 h 214076"/>
                <a:gd name="connsiteX33" fmla="*/ 162800 w 210231"/>
                <a:gd name="connsiteY33" fmla="*/ 167245 h 214076"/>
                <a:gd name="connsiteX34" fmla="*/ 186815 w 210231"/>
                <a:gd name="connsiteY34" fmla="*/ 180265 h 214076"/>
                <a:gd name="connsiteX35" fmla="*/ 162800 w 210231"/>
                <a:gd name="connsiteY35" fmla="*/ 167246 h 214076"/>
                <a:gd name="connsiteX36" fmla="*/ 162800 w 210231"/>
                <a:gd name="connsiteY36" fmla="*/ 201298 h 214076"/>
                <a:gd name="connsiteX37" fmla="*/ 186815 w 210231"/>
                <a:gd name="connsiteY37" fmla="*/ 214317 h 214076"/>
                <a:gd name="connsiteX38" fmla="*/ 210829 w 210231"/>
                <a:gd name="connsiteY38" fmla="*/ 201298 h 214076"/>
                <a:gd name="connsiteX39" fmla="*/ 210829 w 210231"/>
                <a:gd name="connsiteY39" fmla="*/ 167246 h 214076"/>
                <a:gd name="connsiteX40" fmla="*/ 140328 w 210231"/>
                <a:gd name="connsiteY40" fmla="*/ 29348 h 214076"/>
                <a:gd name="connsiteX41" fmla="*/ 121567 w 210231"/>
                <a:gd name="connsiteY41" fmla="*/ 29348 h 214076"/>
                <a:gd name="connsiteX42" fmla="*/ 121567 w 210231"/>
                <a:gd name="connsiteY42" fmla="*/ 185210 h 214076"/>
                <a:gd name="connsiteX43" fmla="*/ 140328 w 210231"/>
                <a:gd name="connsiteY43" fmla="*/ 185210 h 214076"/>
                <a:gd name="connsiteX44" fmla="*/ 140328 w 210231"/>
                <a:gd name="connsiteY44" fmla="*/ 107279 h 214076"/>
                <a:gd name="connsiteX45" fmla="*/ 98116 w 210231"/>
                <a:gd name="connsiteY45" fmla="*/ 107279 h 214076"/>
                <a:gd name="connsiteX46" fmla="*/ 597 w 210231"/>
                <a:gd name="connsiteY46" fmla="*/ 108510 h 214076"/>
                <a:gd name="connsiteX47" fmla="*/ 38120 w 210231"/>
                <a:gd name="connsiteY47" fmla="*/ 122948 h 214076"/>
                <a:gd name="connsiteX48" fmla="*/ 75642 w 210231"/>
                <a:gd name="connsiteY48" fmla="*/ 108510 h 21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10231" h="214076">
                  <a:moveTo>
                    <a:pt x="38119" y="93196"/>
                  </a:moveTo>
                  <a:cubicBezTo>
                    <a:pt x="58842" y="93196"/>
                    <a:pt x="75642" y="86470"/>
                    <a:pt x="75642" y="78173"/>
                  </a:cubicBezTo>
                  <a:cubicBezTo>
                    <a:pt x="75642" y="69876"/>
                    <a:pt x="58842" y="63150"/>
                    <a:pt x="38119" y="63150"/>
                  </a:cubicBezTo>
                  <a:cubicBezTo>
                    <a:pt x="17396" y="63150"/>
                    <a:pt x="597" y="69876"/>
                    <a:pt x="597" y="78173"/>
                  </a:cubicBezTo>
                  <a:cubicBezTo>
                    <a:pt x="597" y="86470"/>
                    <a:pt x="17396" y="93196"/>
                    <a:pt x="38119" y="93196"/>
                  </a:cubicBezTo>
                  <a:close/>
                  <a:moveTo>
                    <a:pt x="597" y="78172"/>
                  </a:moveTo>
                  <a:lnTo>
                    <a:pt x="597" y="138264"/>
                  </a:lnTo>
                  <a:cubicBezTo>
                    <a:pt x="597" y="146714"/>
                    <a:pt x="17482" y="153286"/>
                    <a:pt x="38119" y="153286"/>
                  </a:cubicBezTo>
                  <a:cubicBezTo>
                    <a:pt x="58757" y="153286"/>
                    <a:pt x="75642" y="146714"/>
                    <a:pt x="75642" y="138264"/>
                  </a:cubicBezTo>
                  <a:lnTo>
                    <a:pt x="75642" y="78172"/>
                  </a:lnTo>
                  <a:moveTo>
                    <a:pt x="186815" y="26280"/>
                  </a:moveTo>
                  <a:cubicBezTo>
                    <a:pt x="200078" y="26280"/>
                    <a:pt x="210829" y="20451"/>
                    <a:pt x="210829" y="13260"/>
                  </a:cubicBezTo>
                  <a:cubicBezTo>
                    <a:pt x="210829" y="6070"/>
                    <a:pt x="200078" y="240"/>
                    <a:pt x="186815" y="240"/>
                  </a:cubicBezTo>
                  <a:cubicBezTo>
                    <a:pt x="173552" y="240"/>
                    <a:pt x="162800" y="6070"/>
                    <a:pt x="162800" y="13260"/>
                  </a:cubicBezTo>
                  <a:cubicBezTo>
                    <a:pt x="162800" y="20451"/>
                    <a:pt x="173552" y="26280"/>
                    <a:pt x="186815" y="26280"/>
                  </a:cubicBezTo>
                  <a:close/>
                  <a:moveTo>
                    <a:pt x="162800" y="13261"/>
                  </a:moveTo>
                  <a:lnTo>
                    <a:pt x="162800" y="47313"/>
                  </a:lnTo>
                  <a:cubicBezTo>
                    <a:pt x="162800" y="54323"/>
                    <a:pt x="173807" y="60332"/>
                    <a:pt x="186815" y="60332"/>
                  </a:cubicBezTo>
                  <a:cubicBezTo>
                    <a:pt x="199823" y="60332"/>
                    <a:pt x="210829" y="54323"/>
                    <a:pt x="210829" y="47313"/>
                  </a:cubicBezTo>
                  <a:lnTo>
                    <a:pt x="210829" y="13261"/>
                  </a:lnTo>
                  <a:moveTo>
                    <a:pt x="186815" y="104275"/>
                  </a:moveTo>
                  <a:cubicBezTo>
                    <a:pt x="200078" y="104275"/>
                    <a:pt x="210829" y="98445"/>
                    <a:pt x="210829" y="91255"/>
                  </a:cubicBezTo>
                  <a:cubicBezTo>
                    <a:pt x="210829" y="84064"/>
                    <a:pt x="200078" y="78235"/>
                    <a:pt x="186815" y="78235"/>
                  </a:cubicBezTo>
                  <a:cubicBezTo>
                    <a:pt x="173552" y="78235"/>
                    <a:pt x="162800" y="84064"/>
                    <a:pt x="162800" y="91255"/>
                  </a:cubicBezTo>
                  <a:cubicBezTo>
                    <a:pt x="162800" y="98445"/>
                    <a:pt x="173552" y="104275"/>
                    <a:pt x="186815" y="104275"/>
                  </a:cubicBezTo>
                  <a:close/>
                  <a:moveTo>
                    <a:pt x="162800" y="91256"/>
                  </a:moveTo>
                  <a:lnTo>
                    <a:pt x="162800" y="125307"/>
                  </a:lnTo>
                  <a:cubicBezTo>
                    <a:pt x="162800" y="132318"/>
                    <a:pt x="173807" y="138327"/>
                    <a:pt x="186815" y="138327"/>
                  </a:cubicBezTo>
                  <a:cubicBezTo>
                    <a:pt x="199823" y="138327"/>
                    <a:pt x="210829" y="132318"/>
                    <a:pt x="210829" y="125307"/>
                  </a:cubicBezTo>
                  <a:lnTo>
                    <a:pt x="210829" y="91256"/>
                  </a:lnTo>
                  <a:moveTo>
                    <a:pt x="186815" y="180265"/>
                  </a:moveTo>
                  <a:cubicBezTo>
                    <a:pt x="200078" y="180265"/>
                    <a:pt x="210829" y="174436"/>
                    <a:pt x="210829" y="167245"/>
                  </a:cubicBezTo>
                  <a:cubicBezTo>
                    <a:pt x="210829" y="160054"/>
                    <a:pt x="200078" y="154225"/>
                    <a:pt x="186815" y="154225"/>
                  </a:cubicBezTo>
                  <a:cubicBezTo>
                    <a:pt x="173552" y="154225"/>
                    <a:pt x="162800" y="160054"/>
                    <a:pt x="162800" y="167245"/>
                  </a:cubicBezTo>
                  <a:cubicBezTo>
                    <a:pt x="162800" y="174436"/>
                    <a:pt x="173552" y="180265"/>
                    <a:pt x="186815" y="180265"/>
                  </a:cubicBezTo>
                  <a:close/>
                  <a:moveTo>
                    <a:pt x="162800" y="167246"/>
                  </a:moveTo>
                  <a:lnTo>
                    <a:pt x="162800" y="201298"/>
                  </a:lnTo>
                  <a:cubicBezTo>
                    <a:pt x="162800" y="208308"/>
                    <a:pt x="173807" y="214317"/>
                    <a:pt x="186815" y="214317"/>
                  </a:cubicBezTo>
                  <a:cubicBezTo>
                    <a:pt x="199823" y="214317"/>
                    <a:pt x="210829" y="208308"/>
                    <a:pt x="210829" y="201298"/>
                  </a:cubicBezTo>
                  <a:lnTo>
                    <a:pt x="210829" y="167246"/>
                  </a:lnTo>
                  <a:moveTo>
                    <a:pt x="140328" y="29348"/>
                  </a:moveTo>
                  <a:lnTo>
                    <a:pt x="121567" y="29348"/>
                  </a:lnTo>
                  <a:lnTo>
                    <a:pt x="121567" y="185210"/>
                  </a:lnTo>
                  <a:lnTo>
                    <a:pt x="140328" y="185210"/>
                  </a:lnTo>
                  <a:moveTo>
                    <a:pt x="140328" y="107279"/>
                  </a:moveTo>
                  <a:lnTo>
                    <a:pt x="98116" y="107279"/>
                  </a:lnTo>
                  <a:moveTo>
                    <a:pt x="597" y="108510"/>
                  </a:moveTo>
                  <a:cubicBezTo>
                    <a:pt x="597" y="116451"/>
                    <a:pt x="16823" y="122948"/>
                    <a:pt x="38120" y="122948"/>
                  </a:cubicBezTo>
                  <a:cubicBezTo>
                    <a:pt x="59416" y="122948"/>
                    <a:pt x="75642" y="116451"/>
                    <a:pt x="75642" y="108510"/>
                  </a:cubicBezTo>
                </a:path>
              </a:pathLst>
            </a:custGeom>
            <a:noFill/>
            <a:ln w="12504" cap="rnd">
              <a:solidFill>
                <a:srgbClr val="92D050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29" name="Forma libre 119">
              <a:extLst>
                <a:ext uri="{FF2B5EF4-FFF2-40B4-BE49-F238E27FC236}">
                  <a16:creationId xmlns:a16="http://schemas.microsoft.com/office/drawing/2014/main" id="{C1E840DE-0F4B-5D4A-5612-F8959AA7014B}"/>
                </a:ext>
              </a:extLst>
            </p:cNvPr>
            <p:cNvSpPr/>
            <p:nvPr/>
          </p:nvSpPr>
          <p:spPr>
            <a:xfrm>
              <a:off x="3761842" y="3650267"/>
              <a:ext cx="309018" cy="309302"/>
            </a:xfrm>
            <a:custGeom>
              <a:avLst/>
              <a:gdLst>
                <a:gd name="connsiteX0" fmla="*/ 73225 w 211062"/>
                <a:gd name="connsiteY0" fmla="*/ 113272 h 211258"/>
                <a:gd name="connsiteX1" fmla="*/ 146394 w 211062"/>
                <a:gd name="connsiteY1" fmla="*/ 81348 h 211258"/>
                <a:gd name="connsiteX2" fmla="*/ 73225 w 211062"/>
                <a:gd name="connsiteY2" fmla="*/ 49424 h 211258"/>
                <a:gd name="connsiteX3" fmla="*/ 57 w 211062"/>
                <a:gd name="connsiteY3" fmla="*/ 81348 h 211258"/>
                <a:gd name="connsiteX4" fmla="*/ 73225 w 211062"/>
                <a:gd name="connsiteY4" fmla="*/ 113272 h 211258"/>
                <a:gd name="connsiteX5" fmla="*/ 57 w 211062"/>
                <a:gd name="connsiteY5" fmla="*/ 84164 h 211258"/>
                <a:gd name="connsiteX6" fmla="*/ 57 w 211062"/>
                <a:gd name="connsiteY6" fmla="*/ 179935 h 211258"/>
                <a:gd name="connsiteX7" fmla="*/ 73225 w 211062"/>
                <a:gd name="connsiteY7" fmla="*/ 211859 h 211258"/>
                <a:gd name="connsiteX8" fmla="*/ 146394 w 211062"/>
                <a:gd name="connsiteY8" fmla="*/ 179935 h 211258"/>
                <a:gd name="connsiteX9" fmla="*/ 146394 w 211062"/>
                <a:gd name="connsiteY9" fmla="*/ 84164 h 211258"/>
                <a:gd name="connsiteX10" fmla="*/ 131385 w 211062"/>
                <a:gd name="connsiteY10" fmla="*/ 33463 h 211258"/>
                <a:gd name="connsiteX11" fmla="*/ 131385 w 211062"/>
                <a:gd name="connsiteY11" fmla="*/ 24074 h 211258"/>
                <a:gd name="connsiteX12" fmla="*/ 140766 w 211062"/>
                <a:gd name="connsiteY12" fmla="*/ 14684 h 211258"/>
                <a:gd name="connsiteX13" fmla="*/ 187669 w 211062"/>
                <a:gd name="connsiteY13" fmla="*/ 14684 h 211258"/>
                <a:gd name="connsiteX14" fmla="*/ 197049 w 211062"/>
                <a:gd name="connsiteY14" fmla="*/ 24074 h 211258"/>
                <a:gd name="connsiteX15" fmla="*/ 197049 w 211062"/>
                <a:gd name="connsiteY15" fmla="*/ 52242 h 211258"/>
                <a:gd name="connsiteX16" fmla="*/ 187669 w 211062"/>
                <a:gd name="connsiteY16" fmla="*/ 61631 h 211258"/>
                <a:gd name="connsiteX17" fmla="*/ 164217 w 211062"/>
                <a:gd name="connsiteY17" fmla="*/ 61631 h 211258"/>
                <a:gd name="connsiteX18" fmla="*/ 136075 w 211062"/>
                <a:gd name="connsiteY18" fmla="*/ 600 h 211258"/>
                <a:gd name="connsiteX19" fmla="*/ 136075 w 211062"/>
                <a:gd name="connsiteY19" fmla="*/ 15701 h 211258"/>
                <a:gd name="connsiteX20" fmla="*/ 164217 w 211062"/>
                <a:gd name="connsiteY20" fmla="*/ 600 h 211258"/>
                <a:gd name="connsiteX21" fmla="*/ 164217 w 211062"/>
                <a:gd name="connsiteY21" fmla="*/ 14684 h 211258"/>
                <a:gd name="connsiteX22" fmla="*/ 192359 w 211062"/>
                <a:gd name="connsiteY22" fmla="*/ 600 h 211258"/>
                <a:gd name="connsiteX23" fmla="*/ 192359 w 211062"/>
                <a:gd name="connsiteY23" fmla="*/ 15701 h 211258"/>
                <a:gd name="connsiteX24" fmla="*/ 164217 w 211062"/>
                <a:gd name="connsiteY24" fmla="*/ 61631 h 211258"/>
                <a:gd name="connsiteX25" fmla="*/ 164217 w 211062"/>
                <a:gd name="connsiteY25" fmla="*/ 75715 h 211258"/>
                <a:gd name="connsiteX26" fmla="*/ 192359 w 211062"/>
                <a:gd name="connsiteY26" fmla="*/ 60581 h 211258"/>
                <a:gd name="connsiteX27" fmla="*/ 192359 w 211062"/>
                <a:gd name="connsiteY27" fmla="*/ 75715 h 211258"/>
                <a:gd name="connsiteX28" fmla="*/ 211120 w 211062"/>
                <a:gd name="connsiteY28" fmla="*/ 52242 h 211258"/>
                <a:gd name="connsiteX29" fmla="*/ 197049 w 211062"/>
                <a:gd name="connsiteY29" fmla="*/ 52242 h 211258"/>
                <a:gd name="connsiteX30" fmla="*/ 211120 w 211062"/>
                <a:gd name="connsiteY30" fmla="*/ 24074 h 211258"/>
                <a:gd name="connsiteX31" fmla="*/ 197049 w 211062"/>
                <a:gd name="connsiteY31" fmla="*/ 24074 h 211258"/>
                <a:gd name="connsiteX32" fmla="*/ 131385 w 211062"/>
                <a:gd name="connsiteY32" fmla="*/ 24074 h 211258"/>
                <a:gd name="connsiteX33" fmla="*/ 117314 w 211062"/>
                <a:gd name="connsiteY33" fmla="*/ 24074 h 211258"/>
                <a:gd name="connsiteX34" fmla="*/ 56372 w 211062"/>
                <a:gd name="connsiteY34" fmla="*/ 185503 h 211258"/>
                <a:gd name="connsiteX35" fmla="*/ 56372 w 211062"/>
                <a:gd name="connsiteY35" fmla="*/ 165658 h 211258"/>
                <a:gd name="connsiteX36" fmla="*/ 56372 w 211062"/>
                <a:gd name="connsiteY36" fmla="*/ 165658 h 211258"/>
                <a:gd name="connsiteX37" fmla="*/ 56372 w 211062"/>
                <a:gd name="connsiteY37" fmla="*/ 137873 h 211258"/>
                <a:gd name="connsiteX38" fmla="*/ 74217 w 211062"/>
                <a:gd name="connsiteY38" fmla="*/ 137873 h 211258"/>
                <a:gd name="connsiteX39" fmla="*/ 88096 w 211062"/>
                <a:gd name="connsiteY39" fmla="*/ 151765 h 211258"/>
                <a:gd name="connsiteX40" fmla="*/ 88096 w 211062"/>
                <a:gd name="connsiteY40" fmla="*/ 151765 h 211258"/>
                <a:gd name="connsiteX41" fmla="*/ 74217 w 211062"/>
                <a:gd name="connsiteY41" fmla="*/ 165658 h 211258"/>
                <a:gd name="connsiteX42" fmla="*/ 56372 w 211062"/>
                <a:gd name="connsiteY42" fmla="*/ 165658 h 211258"/>
                <a:gd name="connsiteX43" fmla="*/ 76200 w 211062"/>
                <a:gd name="connsiteY43" fmla="*/ 165657 h 211258"/>
                <a:gd name="connsiteX44" fmla="*/ 90079 w 211062"/>
                <a:gd name="connsiteY44" fmla="*/ 185503 h 21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1062" h="211258">
                  <a:moveTo>
                    <a:pt x="73225" y="113272"/>
                  </a:moveTo>
                  <a:cubicBezTo>
                    <a:pt x="113635" y="113272"/>
                    <a:pt x="146394" y="98979"/>
                    <a:pt x="146394" y="81348"/>
                  </a:cubicBezTo>
                  <a:cubicBezTo>
                    <a:pt x="146394" y="63717"/>
                    <a:pt x="113635" y="49424"/>
                    <a:pt x="73225" y="49424"/>
                  </a:cubicBezTo>
                  <a:cubicBezTo>
                    <a:pt x="32816" y="49424"/>
                    <a:pt x="57" y="63717"/>
                    <a:pt x="57" y="81348"/>
                  </a:cubicBezTo>
                  <a:cubicBezTo>
                    <a:pt x="57" y="98979"/>
                    <a:pt x="32816" y="113272"/>
                    <a:pt x="73225" y="113272"/>
                  </a:cubicBezTo>
                  <a:close/>
                  <a:moveTo>
                    <a:pt x="57" y="84164"/>
                  </a:moveTo>
                  <a:lnTo>
                    <a:pt x="57" y="179935"/>
                  </a:lnTo>
                  <a:cubicBezTo>
                    <a:pt x="57" y="197775"/>
                    <a:pt x="32889" y="211859"/>
                    <a:pt x="73225" y="211859"/>
                  </a:cubicBezTo>
                  <a:cubicBezTo>
                    <a:pt x="113562" y="211859"/>
                    <a:pt x="146394" y="197775"/>
                    <a:pt x="146394" y="179935"/>
                  </a:cubicBezTo>
                  <a:lnTo>
                    <a:pt x="146394" y="84164"/>
                  </a:lnTo>
                  <a:moveTo>
                    <a:pt x="131385" y="33463"/>
                  </a:moveTo>
                  <a:lnTo>
                    <a:pt x="131385" y="24074"/>
                  </a:lnTo>
                  <a:cubicBezTo>
                    <a:pt x="131385" y="18440"/>
                    <a:pt x="135137" y="14684"/>
                    <a:pt x="140766" y="14684"/>
                  </a:cubicBezTo>
                  <a:lnTo>
                    <a:pt x="187669" y="14684"/>
                  </a:lnTo>
                  <a:cubicBezTo>
                    <a:pt x="193297" y="14684"/>
                    <a:pt x="197049" y="18440"/>
                    <a:pt x="197049" y="24074"/>
                  </a:cubicBezTo>
                  <a:lnTo>
                    <a:pt x="197049" y="52242"/>
                  </a:lnTo>
                  <a:cubicBezTo>
                    <a:pt x="197049" y="57875"/>
                    <a:pt x="193297" y="61631"/>
                    <a:pt x="187669" y="61631"/>
                  </a:cubicBezTo>
                  <a:lnTo>
                    <a:pt x="164217" y="61631"/>
                  </a:lnTo>
                  <a:moveTo>
                    <a:pt x="136075" y="600"/>
                  </a:moveTo>
                  <a:lnTo>
                    <a:pt x="136075" y="15701"/>
                  </a:lnTo>
                  <a:moveTo>
                    <a:pt x="164217" y="600"/>
                  </a:moveTo>
                  <a:lnTo>
                    <a:pt x="164217" y="14684"/>
                  </a:lnTo>
                  <a:moveTo>
                    <a:pt x="192359" y="600"/>
                  </a:moveTo>
                  <a:lnTo>
                    <a:pt x="192359" y="15701"/>
                  </a:lnTo>
                  <a:moveTo>
                    <a:pt x="164217" y="61631"/>
                  </a:moveTo>
                  <a:lnTo>
                    <a:pt x="164217" y="75715"/>
                  </a:lnTo>
                  <a:moveTo>
                    <a:pt x="192359" y="60581"/>
                  </a:moveTo>
                  <a:lnTo>
                    <a:pt x="192359" y="75715"/>
                  </a:lnTo>
                  <a:moveTo>
                    <a:pt x="211120" y="52242"/>
                  </a:moveTo>
                  <a:lnTo>
                    <a:pt x="197049" y="52242"/>
                  </a:lnTo>
                  <a:moveTo>
                    <a:pt x="211120" y="24074"/>
                  </a:moveTo>
                  <a:lnTo>
                    <a:pt x="197049" y="24074"/>
                  </a:lnTo>
                  <a:moveTo>
                    <a:pt x="131385" y="24074"/>
                  </a:moveTo>
                  <a:lnTo>
                    <a:pt x="117314" y="24074"/>
                  </a:lnTo>
                  <a:moveTo>
                    <a:pt x="56372" y="185503"/>
                  </a:moveTo>
                  <a:lnTo>
                    <a:pt x="56372" y="165658"/>
                  </a:lnTo>
                  <a:moveTo>
                    <a:pt x="56372" y="165658"/>
                  </a:moveTo>
                  <a:lnTo>
                    <a:pt x="56372" y="137873"/>
                  </a:lnTo>
                  <a:lnTo>
                    <a:pt x="74217" y="137873"/>
                  </a:lnTo>
                  <a:cubicBezTo>
                    <a:pt x="81882" y="137873"/>
                    <a:pt x="88096" y="144093"/>
                    <a:pt x="88096" y="151765"/>
                  </a:cubicBezTo>
                  <a:lnTo>
                    <a:pt x="88096" y="151765"/>
                  </a:lnTo>
                  <a:cubicBezTo>
                    <a:pt x="88096" y="159437"/>
                    <a:pt x="81882" y="165658"/>
                    <a:pt x="74217" y="165658"/>
                  </a:cubicBezTo>
                  <a:lnTo>
                    <a:pt x="56372" y="165658"/>
                  </a:lnTo>
                  <a:close/>
                  <a:moveTo>
                    <a:pt x="76200" y="165657"/>
                  </a:moveTo>
                  <a:lnTo>
                    <a:pt x="90079" y="185503"/>
                  </a:lnTo>
                </a:path>
              </a:pathLst>
            </a:custGeom>
            <a:noFill/>
            <a:ln w="12504" cap="rnd">
              <a:solidFill>
                <a:srgbClr val="FFE711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0" name="Forma libre 120">
              <a:extLst>
                <a:ext uri="{FF2B5EF4-FFF2-40B4-BE49-F238E27FC236}">
                  <a16:creationId xmlns:a16="http://schemas.microsoft.com/office/drawing/2014/main" id="{2730BDFF-E198-CE12-4C6A-3111DB774A77}"/>
                </a:ext>
              </a:extLst>
            </p:cNvPr>
            <p:cNvSpPr/>
            <p:nvPr/>
          </p:nvSpPr>
          <p:spPr>
            <a:xfrm>
              <a:off x="8600189" y="4383675"/>
              <a:ext cx="347487" cy="312744"/>
            </a:xfrm>
            <a:custGeom>
              <a:avLst/>
              <a:gdLst>
                <a:gd name="connsiteX0" fmla="*/ 93666 w 215762"/>
                <a:gd name="connsiteY0" fmla="*/ 173493 h 213607"/>
                <a:gd name="connsiteX1" fmla="*/ 573 w 215762"/>
                <a:gd name="connsiteY1" fmla="*/ 173493 h 213607"/>
                <a:gd name="connsiteX2" fmla="*/ 573 w 215762"/>
                <a:gd name="connsiteY2" fmla="*/ 38278 h 213607"/>
                <a:gd name="connsiteX3" fmla="*/ 60834 w 215762"/>
                <a:gd name="connsiteY3" fmla="*/ 38278 h 213607"/>
                <a:gd name="connsiteX4" fmla="*/ 93666 w 215762"/>
                <a:gd name="connsiteY4" fmla="*/ 66446 h 213607"/>
                <a:gd name="connsiteX5" fmla="*/ 93666 w 215762"/>
                <a:gd name="connsiteY5" fmla="*/ 173493 h 213607"/>
                <a:gd name="connsiteX6" fmla="*/ 116489 w 215762"/>
                <a:gd name="connsiteY6" fmla="*/ 73966 h 213607"/>
                <a:gd name="connsiteX7" fmla="*/ 133590 w 215762"/>
                <a:gd name="connsiteY7" fmla="*/ 60155 h 213607"/>
                <a:gd name="connsiteX8" fmla="*/ 116489 w 215762"/>
                <a:gd name="connsiteY8" fmla="*/ 148114 h 213607"/>
                <a:gd name="connsiteX9" fmla="*/ 133590 w 215762"/>
                <a:gd name="connsiteY9" fmla="*/ 161925 h 213607"/>
                <a:gd name="connsiteX10" fmla="*/ 150662 w 215762"/>
                <a:gd name="connsiteY10" fmla="*/ 165033 h 213607"/>
                <a:gd name="connsiteX11" fmla="*/ 216326 w 215762"/>
                <a:gd name="connsiteY11" fmla="*/ 165033 h 213607"/>
                <a:gd name="connsiteX12" fmla="*/ 183494 w 215762"/>
                <a:gd name="connsiteY12" fmla="*/ 165033 h 213607"/>
                <a:gd name="connsiteX13" fmla="*/ 183494 w 215762"/>
                <a:gd name="connsiteY13" fmla="*/ 148602 h 213607"/>
                <a:gd name="connsiteX14" fmla="*/ 201402 w 215762"/>
                <a:gd name="connsiteY14" fmla="*/ 165033 h 213607"/>
                <a:gd name="connsiteX15" fmla="*/ 152154 w 215762"/>
                <a:gd name="connsiteY15" fmla="*/ 214327 h 213607"/>
                <a:gd name="connsiteX16" fmla="*/ 171722 w 215762"/>
                <a:gd name="connsiteY16" fmla="*/ 183784 h 213607"/>
                <a:gd name="connsiteX17" fmla="*/ 214872 w 215762"/>
                <a:gd name="connsiteY17" fmla="*/ 214327 h 213607"/>
                <a:gd name="connsiteX18" fmla="*/ 167078 w 215762"/>
                <a:gd name="connsiteY18" fmla="*/ 77403 h 213607"/>
                <a:gd name="connsiteX19" fmla="*/ 167078 w 215762"/>
                <a:gd name="connsiteY19" fmla="*/ 44540 h 213607"/>
                <a:gd name="connsiteX20" fmla="*/ 183494 w 215762"/>
                <a:gd name="connsiteY20" fmla="*/ 28109 h 213607"/>
                <a:gd name="connsiteX21" fmla="*/ 199910 w 215762"/>
                <a:gd name="connsiteY21" fmla="*/ 44540 h 213607"/>
                <a:gd name="connsiteX22" fmla="*/ 199910 w 215762"/>
                <a:gd name="connsiteY22" fmla="*/ 77403 h 213607"/>
                <a:gd name="connsiteX23" fmla="*/ 167078 w 215762"/>
                <a:gd name="connsiteY23" fmla="*/ 55488 h 213607"/>
                <a:gd name="connsiteX24" fmla="*/ 199910 w 215762"/>
                <a:gd name="connsiteY24" fmla="*/ 55488 h 213607"/>
                <a:gd name="connsiteX25" fmla="*/ 156131 w 215762"/>
                <a:gd name="connsiteY25" fmla="*/ 11678 h 213607"/>
                <a:gd name="connsiteX26" fmla="*/ 172547 w 215762"/>
                <a:gd name="connsiteY26" fmla="*/ 720 h 213607"/>
                <a:gd name="connsiteX27" fmla="*/ 199910 w 215762"/>
                <a:gd name="connsiteY27" fmla="*/ 11678 h 213607"/>
                <a:gd name="connsiteX28" fmla="*/ 216336 w 215762"/>
                <a:gd name="connsiteY28" fmla="*/ 720 h 21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5762" h="213607">
                  <a:moveTo>
                    <a:pt x="93666" y="173493"/>
                  </a:moveTo>
                  <a:lnTo>
                    <a:pt x="573" y="173493"/>
                  </a:lnTo>
                  <a:lnTo>
                    <a:pt x="573" y="38278"/>
                  </a:lnTo>
                  <a:lnTo>
                    <a:pt x="60834" y="38278"/>
                  </a:lnTo>
                  <a:lnTo>
                    <a:pt x="93666" y="66446"/>
                  </a:lnTo>
                  <a:lnTo>
                    <a:pt x="93666" y="173493"/>
                  </a:lnTo>
                  <a:close/>
                  <a:moveTo>
                    <a:pt x="116489" y="73966"/>
                  </a:moveTo>
                  <a:lnTo>
                    <a:pt x="133590" y="60155"/>
                  </a:lnTo>
                  <a:moveTo>
                    <a:pt x="116489" y="148114"/>
                  </a:moveTo>
                  <a:lnTo>
                    <a:pt x="133590" y="161925"/>
                  </a:lnTo>
                  <a:moveTo>
                    <a:pt x="150662" y="165033"/>
                  </a:moveTo>
                  <a:lnTo>
                    <a:pt x="216326" y="165033"/>
                  </a:lnTo>
                  <a:moveTo>
                    <a:pt x="183494" y="165033"/>
                  </a:moveTo>
                  <a:lnTo>
                    <a:pt x="183494" y="148602"/>
                  </a:lnTo>
                  <a:moveTo>
                    <a:pt x="201402" y="165033"/>
                  </a:moveTo>
                  <a:cubicBezTo>
                    <a:pt x="201402" y="165033"/>
                    <a:pt x="196927" y="214327"/>
                    <a:pt x="152154" y="214327"/>
                  </a:cubicBezTo>
                  <a:moveTo>
                    <a:pt x="171722" y="183784"/>
                  </a:moveTo>
                  <a:cubicBezTo>
                    <a:pt x="178119" y="202139"/>
                    <a:pt x="195451" y="214406"/>
                    <a:pt x="214872" y="214327"/>
                  </a:cubicBezTo>
                  <a:moveTo>
                    <a:pt x="167078" y="77403"/>
                  </a:moveTo>
                  <a:lnTo>
                    <a:pt x="167078" y="44540"/>
                  </a:lnTo>
                  <a:cubicBezTo>
                    <a:pt x="167078" y="35466"/>
                    <a:pt x="174428" y="28109"/>
                    <a:pt x="183494" y="28109"/>
                  </a:cubicBezTo>
                  <a:cubicBezTo>
                    <a:pt x="192561" y="28109"/>
                    <a:pt x="199910" y="35466"/>
                    <a:pt x="199910" y="44540"/>
                  </a:cubicBezTo>
                  <a:lnTo>
                    <a:pt x="199910" y="77403"/>
                  </a:lnTo>
                  <a:moveTo>
                    <a:pt x="167078" y="55488"/>
                  </a:moveTo>
                  <a:lnTo>
                    <a:pt x="199910" y="55488"/>
                  </a:lnTo>
                  <a:moveTo>
                    <a:pt x="156131" y="11678"/>
                  </a:moveTo>
                  <a:cubicBezTo>
                    <a:pt x="156131" y="11678"/>
                    <a:pt x="167078" y="720"/>
                    <a:pt x="172547" y="720"/>
                  </a:cubicBezTo>
                  <a:cubicBezTo>
                    <a:pt x="178016" y="720"/>
                    <a:pt x="194432" y="11678"/>
                    <a:pt x="199910" y="11678"/>
                  </a:cubicBezTo>
                  <a:cubicBezTo>
                    <a:pt x="205389" y="11678"/>
                    <a:pt x="216336" y="720"/>
                    <a:pt x="216336" y="720"/>
                  </a:cubicBezTo>
                </a:path>
              </a:pathLst>
            </a:custGeom>
            <a:noFill/>
            <a:ln w="12504" cap="rnd">
              <a:solidFill>
                <a:srgbClr val="F79438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1" name="Forma libre 121">
              <a:extLst>
                <a:ext uri="{FF2B5EF4-FFF2-40B4-BE49-F238E27FC236}">
                  <a16:creationId xmlns:a16="http://schemas.microsoft.com/office/drawing/2014/main" id="{0F7A8AC7-6BBB-F585-4EBB-7B821B7D66F9}"/>
                </a:ext>
              </a:extLst>
            </p:cNvPr>
            <p:cNvSpPr/>
            <p:nvPr/>
          </p:nvSpPr>
          <p:spPr>
            <a:xfrm>
              <a:off x="3782256" y="5098866"/>
              <a:ext cx="215753" cy="215954"/>
            </a:xfrm>
            <a:custGeom>
              <a:avLst/>
              <a:gdLst>
                <a:gd name="connsiteX0" fmla="*/ 45 w 215753"/>
                <a:gd name="connsiteY0" fmla="*/ 840 h 215954"/>
                <a:gd name="connsiteX1" fmla="*/ 107922 w 215753"/>
                <a:gd name="connsiteY1" fmla="*/ 108817 h 215954"/>
                <a:gd name="connsiteX2" fmla="*/ 45 w 215753"/>
                <a:gd name="connsiteY2" fmla="*/ 216795 h 215954"/>
                <a:gd name="connsiteX3" fmla="*/ 215798 w 215753"/>
                <a:gd name="connsiteY3" fmla="*/ 216795 h 215954"/>
                <a:gd name="connsiteX4" fmla="*/ 215798 w 215753"/>
                <a:gd name="connsiteY4" fmla="*/ 840 h 215954"/>
                <a:gd name="connsiteX5" fmla="*/ 45 w 215753"/>
                <a:gd name="connsiteY5" fmla="*/ 840 h 2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53" h="215954">
                  <a:moveTo>
                    <a:pt x="45" y="840"/>
                  </a:moveTo>
                  <a:lnTo>
                    <a:pt x="107922" y="108817"/>
                  </a:lnTo>
                  <a:lnTo>
                    <a:pt x="45" y="216795"/>
                  </a:lnTo>
                  <a:lnTo>
                    <a:pt x="215798" y="216795"/>
                  </a:lnTo>
                  <a:lnTo>
                    <a:pt x="215798" y="840"/>
                  </a:lnTo>
                  <a:lnTo>
                    <a:pt x="45" y="840"/>
                  </a:lnTo>
                  <a:close/>
                </a:path>
              </a:pathLst>
            </a:custGeom>
            <a:noFill/>
            <a:ln w="12504" cap="rnd">
              <a:solidFill>
                <a:srgbClr val="FB6762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2" name="Forma libre 122">
              <a:extLst>
                <a:ext uri="{FF2B5EF4-FFF2-40B4-BE49-F238E27FC236}">
                  <a16:creationId xmlns:a16="http://schemas.microsoft.com/office/drawing/2014/main" id="{16FBB007-EA93-CF55-8462-83C06D1C670D}"/>
                </a:ext>
              </a:extLst>
            </p:cNvPr>
            <p:cNvSpPr/>
            <p:nvPr/>
          </p:nvSpPr>
          <p:spPr>
            <a:xfrm>
              <a:off x="8611907" y="5815419"/>
              <a:ext cx="301601" cy="316184"/>
            </a:xfrm>
            <a:custGeom>
              <a:avLst/>
              <a:gdLst>
                <a:gd name="connsiteX0" fmla="*/ 113421 w 205997"/>
                <a:gd name="connsiteY0" fmla="*/ 118796 h 215958"/>
                <a:gd name="connsiteX1" fmla="*/ 137905 w 205997"/>
                <a:gd name="connsiteY1" fmla="*/ 143307 h 215958"/>
                <a:gd name="connsiteX2" fmla="*/ 162388 w 205997"/>
                <a:gd name="connsiteY2" fmla="*/ 118796 h 215958"/>
                <a:gd name="connsiteX3" fmla="*/ 137905 w 205997"/>
                <a:gd name="connsiteY3" fmla="*/ 94286 h 215958"/>
                <a:gd name="connsiteX4" fmla="*/ 113421 w 205997"/>
                <a:gd name="connsiteY4" fmla="*/ 118796 h 215958"/>
                <a:gd name="connsiteX5" fmla="*/ 573 w 205997"/>
                <a:gd name="connsiteY5" fmla="*/ 54949 h 215958"/>
                <a:gd name="connsiteX6" fmla="*/ 54511 w 205997"/>
                <a:gd name="connsiteY6" fmla="*/ 108937 h 215958"/>
                <a:gd name="connsiteX7" fmla="*/ 108450 w 205997"/>
                <a:gd name="connsiteY7" fmla="*/ 54949 h 215958"/>
                <a:gd name="connsiteX8" fmla="*/ 54511 w 205997"/>
                <a:gd name="connsiteY8" fmla="*/ 960 h 215958"/>
                <a:gd name="connsiteX9" fmla="*/ 573 w 205997"/>
                <a:gd name="connsiteY9" fmla="*/ 54949 h 215958"/>
                <a:gd name="connsiteX10" fmla="*/ 113421 w 205997"/>
                <a:gd name="connsiteY10" fmla="*/ 192408 h 215958"/>
                <a:gd name="connsiteX11" fmla="*/ 137905 w 205997"/>
                <a:gd name="connsiteY11" fmla="*/ 216919 h 215958"/>
                <a:gd name="connsiteX12" fmla="*/ 162388 w 205997"/>
                <a:gd name="connsiteY12" fmla="*/ 192408 h 215958"/>
                <a:gd name="connsiteX13" fmla="*/ 137905 w 205997"/>
                <a:gd name="connsiteY13" fmla="*/ 167898 h 215958"/>
                <a:gd name="connsiteX14" fmla="*/ 113421 w 205997"/>
                <a:gd name="connsiteY14" fmla="*/ 192408 h 215958"/>
                <a:gd name="connsiteX15" fmla="*/ 177115 w 205997"/>
                <a:gd name="connsiteY15" fmla="*/ 84431 h 215958"/>
                <a:gd name="connsiteX16" fmla="*/ 191843 w 205997"/>
                <a:gd name="connsiteY16" fmla="*/ 99173 h 215958"/>
                <a:gd name="connsiteX17" fmla="*/ 206570 w 205997"/>
                <a:gd name="connsiteY17" fmla="*/ 84431 h 215958"/>
                <a:gd name="connsiteX18" fmla="*/ 191843 w 205997"/>
                <a:gd name="connsiteY18" fmla="*/ 69690 h 215958"/>
                <a:gd name="connsiteX19" fmla="*/ 177115 w 205997"/>
                <a:gd name="connsiteY19" fmla="*/ 84431 h 21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997" h="215958">
                  <a:moveTo>
                    <a:pt x="113421" y="118796"/>
                  </a:moveTo>
                  <a:cubicBezTo>
                    <a:pt x="113419" y="132332"/>
                    <a:pt x="124381" y="143307"/>
                    <a:pt x="137905" y="143307"/>
                  </a:cubicBezTo>
                  <a:cubicBezTo>
                    <a:pt x="151428" y="143307"/>
                    <a:pt x="162390" y="132332"/>
                    <a:pt x="162388" y="118796"/>
                  </a:cubicBezTo>
                  <a:cubicBezTo>
                    <a:pt x="162390" y="105260"/>
                    <a:pt x="151428" y="94286"/>
                    <a:pt x="137905" y="94286"/>
                  </a:cubicBezTo>
                  <a:cubicBezTo>
                    <a:pt x="124381" y="94286"/>
                    <a:pt x="113419" y="105260"/>
                    <a:pt x="113421" y="118796"/>
                  </a:cubicBezTo>
                  <a:moveTo>
                    <a:pt x="573" y="54949"/>
                  </a:moveTo>
                  <a:cubicBezTo>
                    <a:pt x="573" y="84766"/>
                    <a:pt x="24722" y="108937"/>
                    <a:pt x="54511" y="108937"/>
                  </a:cubicBezTo>
                  <a:cubicBezTo>
                    <a:pt x="84301" y="108937"/>
                    <a:pt x="108450" y="84766"/>
                    <a:pt x="108450" y="54949"/>
                  </a:cubicBezTo>
                  <a:cubicBezTo>
                    <a:pt x="108450" y="25132"/>
                    <a:pt x="84301" y="960"/>
                    <a:pt x="54511" y="960"/>
                  </a:cubicBezTo>
                  <a:cubicBezTo>
                    <a:pt x="24722" y="960"/>
                    <a:pt x="573" y="25132"/>
                    <a:pt x="573" y="54949"/>
                  </a:cubicBezTo>
                  <a:moveTo>
                    <a:pt x="113421" y="192408"/>
                  </a:moveTo>
                  <a:cubicBezTo>
                    <a:pt x="113419" y="205944"/>
                    <a:pt x="124381" y="216919"/>
                    <a:pt x="137905" y="216919"/>
                  </a:cubicBezTo>
                  <a:cubicBezTo>
                    <a:pt x="151428" y="216919"/>
                    <a:pt x="162390" y="205944"/>
                    <a:pt x="162388" y="192408"/>
                  </a:cubicBezTo>
                  <a:cubicBezTo>
                    <a:pt x="162390" y="178872"/>
                    <a:pt x="151428" y="167898"/>
                    <a:pt x="137905" y="167898"/>
                  </a:cubicBezTo>
                  <a:cubicBezTo>
                    <a:pt x="124381" y="167898"/>
                    <a:pt x="113419" y="178872"/>
                    <a:pt x="113421" y="192408"/>
                  </a:cubicBezTo>
                  <a:moveTo>
                    <a:pt x="177115" y="84431"/>
                  </a:moveTo>
                  <a:cubicBezTo>
                    <a:pt x="177115" y="92573"/>
                    <a:pt x="183709" y="99173"/>
                    <a:pt x="191843" y="99173"/>
                  </a:cubicBezTo>
                  <a:cubicBezTo>
                    <a:pt x="199977" y="99173"/>
                    <a:pt x="206570" y="92573"/>
                    <a:pt x="206570" y="84431"/>
                  </a:cubicBezTo>
                  <a:cubicBezTo>
                    <a:pt x="206570" y="76290"/>
                    <a:pt x="199977" y="69690"/>
                    <a:pt x="191843" y="69690"/>
                  </a:cubicBezTo>
                  <a:cubicBezTo>
                    <a:pt x="183709" y="69690"/>
                    <a:pt x="177115" y="76290"/>
                    <a:pt x="177115" y="84431"/>
                  </a:cubicBezTo>
                </a:path>
              </a:pathLst>
            </a:custGeom>
            <a:noFill/>
            <a:ln w="12504" cap="rnd">
              <a:solidFill>
                <a:srgbClr val="F366BB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3" name="Forma libre 123">
              <a:extLst>
                <a:ext uri="{FF2B5EF4-FFF2-40B4-BE49-F238E27FC236}">
                  <a16:creationId xmlns:a16="http://schemas.microsoft.com/office/drawing/2014/main" id="{D4FBA43E-1129-C22B-39D2-81C8F0870AEB}"/>
                </a:ext>
              </a:extLst>
            </p:cNvPr>
            <p:cNvSpPr/>
            <p:nvPr/>
          </p:nvSpPr>
          <p:spPr>
            <a:xfrm>
              <a:off x="3687692" y="970383"/>
              <a:ext cx="206372" cy="206123"/>
            </a:xfrm>
            <a:custGeom>
              <a:avLst/>
              <a:gdLst>
                <a:gd name="connsiteX0" fmla="*/ 77505 w 206372"/>
                <a:gd name="connsiteY0" fmla="*/ 155119 h 206123"/>
                <a:gd name="connsiteX1" fmla="*/ 18782 w 206372"/>
                <a:gd name="connsiteY1" fmla="*/ 155119 h 206123"/>
                <a:gd name="connsiteX2" fmla="*/ 21 w 206372"/>
                <a:gd name="connsiteY2" fmla="*/ 136341 h 206123"/>
                <a:gd name="connsiteX3" fmla="*/ 21 w 206372"/>
                <a:gd name="connsiteY3" fmla="*/ 18899 h 206123"/>
                <a:gd name="connsiteX4" fmla="*/ 18782 w 206372"/>
                <a:gd name="connsiteY4" fmla="*/ 120 h 206123"/>
                <a:gd name="connsiteX5" fmla="*/ 159575 w 206372"/>
                <a:gd name="connsiteY5" fmla="*/ 120 h 206123"/>
                <a:gd name="connsiteX6" fmla="*/ 178336 w 206372"/>
                <a:gd name="connsiteY6" fmla="*/ 18899 h 206123"/>
                <a:gd name="connsiteX7" fmla="*/ 178336 w 206372"/>
                <a:gd name="connsiteY7" fmla="*/ 82831 h 206123"/>
                <a:gd name="connsiteX8" fmla="*/ 21 w 206372"/>
                <a:gd name="connsiteY8" fmla="*/ 36795 h 206123"/>
                <a:gd name="connsiteX9" fmla="*/ 178346 w 206372"/>
                <a:gd name="connsiteY9" fmla="*/ 36795 h 206123"/>
                <a:gd name="connsiteX10" fmla="*/ 21 w 206372"/>
                <a:gd name="connsiteY10" fmla="*/ 114764 h 206123"/>
                <a:gd name="connsiteX11" fmla="*/ 78518 w 206372"/>
                <a:gd name="connsiteY11" fmla="*/ 114764 h 206123"/>
                <a:gd name="connsiteX12" fmla="*/ 21 w 206372"/>
                <a:gd name="connsiteY12" fmla="*/ 75845 h 206123"/>
                <a:gd name="connsiteX13" fmla="*/ 103311 w 206372"/>
                <a:gd name="connsiteY13" fmla="*/ 75845 h 206123"/>
                <a:gd name="connsiteX14" fmla="*/ 72861 w 206372"/>
                <a:gd name="connsiteY14" fmla="*/ 36795 h 206123"/>
                <a:gd name="connsiteX15" fmla="*/ 72861 w 206372"/>
                <a:gd name="connsiteY15" fmla="*/ 155119 h 206123"/>
                <a:gd name="connsiteX16" fmla="*/ 125073 w 206372"/>
                <a:gd name="connsiteY16" fmla="*/ 36795 h 206123"/>
                <a:gd name="connsiteX17" fmla="*/ 125073 w 206372"/>
                <a:gd name="connsiteY17" fmla="*/ 75845 h 206123"/>
                <a:gd name="connsiteX18" fmla="*/ 141461 w 206372"/>
                <a:gd name="connsiteY18" fmla="*/ 185954 h 206123"/>
                <a:gd name="connsiteX19" fmla="*/ 186910 w 206372"/>
                <a:gd name="connsiteY19" fmla="*/ 138566 h 206123"/>
                <a:gd name="connsiteX20" fmla="*/ 141461 w 206372"/>
                <a:gd name="connsiteY20" fmla="*/ 91178 h 206123"/>
                <a:gd name="connsiteX21" fmla="*/ 96012 w 206372"/>
                <a:gd name="connsiteY21" fmla="*/ 138566 h 206123"/>
                <a:gd name="connsiteX22" fmla="*/ 141461 w 206372"/>
                <a:gd name="connsiteY22" fmla="*/ 185954 h 206123"/>
                <a:gd name="connsiteX23" fmla="*/ 206394 w 206372"/>
                <a:gd name="connsiteY23" fmla="*/ 206244 h 206123"/>
                <a:gd name="connsiteX24" fmla="*/ 173562 w 206372"/>
                <a:gd name="connsiteY24" fmla="*/ 172057 h 20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372" h="206123">
                  <a:moveTo>
                    <a:pt x="77505" y="155119"/>
                  </a:moveTo>
                  <a:lnTo>
                    <a:pt x="18782" y="155119"/>
                  </a:lnTo>
                  <a:cubicBezTo>
                    <a:pt x="8421" y="155119"/>
                    <a:pt x="21" y="146712"/>
                    <a:pt x="21" y="136341"/>
                  </a:cubicBezTo>
                  <a:lnTo>
                    <a:pt x="21" y="18899"/>
                  </a:lnTo>
                  <a:cubicBezTo>
                    <a:pt x="21" y="8528"/>
                    <a:pt x="8421" y="120"/>
                    <a:pt x="18782" y="120"/>
                  </a:cubicBezTo>
                  <a:lnTo>
                    <a:pt x="159575" y="120"/>
                  </a:lnTo>
                  <a:cubicBezTo>
                    <a:pt x="169937" y="120"/>
                    <a:pt x="178336" y="8528"/>
                    <a:pt x="178336" y="18899"/>
                  </a:cubicBezTo>
                  <a:lnTo>
                    <a:pt x="178336" y="82831"/>
                  </a:lnTo>
                  <a:moveTo>
                    <a:pt x="21" y="36795"/>
                  </a:moveTo>
                  <a:lnTo>
                    <a:pt x="178346" y="36795"/>
                  </a:lnTo>
                  <a:moveTo>
                    <a:pt x="21" y="114764"/>
                  </a:moveTo>
                  <a:lnTo>
                    <a:pt x="78518" y="114764"/>
                  </a:lnTo>
                  <a:moveTo>
                    <a:pt x="21" y="75845"/>
                  </a:moveTo>
                  <a:lnTo>
                    <a:pt x="103311" y="75845"/>
                  </a:lnTo>
                  <a:moveTo>
                    <a:pt x="72861" y="36795"/>
                  </a:moveTo>
                  <a:lnTo>
                    <a:pt x="72861" y="155119"/>
                  </a:lnTo>
                  <a:moveTo>
                    <a:pt x="125073" y="36795"/>
                  </a:moveTo>
                  <a:lnTo>
                    <a:pt x="125073" y="75845"/>
                  </a:lnTo>
                  <a:moveTo>
                    <a:pt x="141461" y="185954"/>
                  </a:moveTo>
                  <a:cubicBezTo>
                    <a:pt x="167081" y="185420"/>
                    <a:pt x="187423" y="164210"/>
                    <a:pt x="186910" y="138566"/>
                  </a:cubicBezTo>
                  <a:cubicBezTo>
                    <a:pt x="187423" y="112922"/>
                    <a:pt x="167081" y="91712"/>
                    <a:pt x="141461" y="91178"/>
                  </a:cubicBezTo>
                  <a:cubicBezTo>
                    <a:pt x="115842" y="91712"/>
                    <a:pt x="95499" y="112922"/>
                    <a:pt x="96012" y="138566"/>
                  </a:cubicBezTo>
                  <a:cubicBezTo>
                    <a:pt x="95499" y="164210"/>
                    <a:pt x="115842" y="185420"/>
                    <a:pt x="141461" y="185954"/>
                  </a:cubicBezTo>
                  <a:close/>
                  <a:moveTo>
                    <a:pt x="206394" y="206244"/>
                  </a:moveTo>
                  <a:lnTo>
                    <a:pt x="173562" y="172057"/>
                  </a:lnTo>
                </a:path>
              </a:pathLst>
            </a:custGeom>
            <a:noFill/>
            <a:ln w="12504" cap="rnd">
              <a:solidFill>
                <a:srgbClr val="4F91FC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  <p:sp>
          <p:nvSpPr>
            <p:cNvPr id="34" name="Forma libre 124">
              <a:extLst>
                <a:ext uri="{FF2B5EF4-FFF2-40B4-BE49-F238E27FC236}">
                  <a16:creationId xmlns:a16="http://schemas.microsoft.com/office/drawing/2014/main" id="{E68858CF-142C-138F-8C06-BAE92544842A}"/>
                </a:ext>
              </a:extLst>
            </p:cNvPr>
            <p:cNvSpPr/>
            <p:nvPr/>
          </p:nvSpPr>
          <p:spPr>
            <a:xfrm>
              <a:off x="3761842" y="6475336"/>
              <a:ext cx="315884" cy="316177"/>
            </a:xfrm>
            <a:custGeom>
              <a:avLst/>
              <a:gdLst>
                <a:gd name="connsiteX0" fmla="*/ 81 w 215753"/>
                <a:gd name="connsiteY0" fmla="*/ 109057 h 215954"/>
                <a:gd name="connsiteX1" fmla="*/ 107958 w 215753"/>
                <a:gd name="connsiteY1" fmla="*/ 217035 h 215954"/>
                <a:gd name="connsiteX2" fmla="*/ 215834 w 215753"/>
                <a:gd name="connsiteY2" fmla="*/ 109057 h 215954"/>
                <a:gd name="connsiteX3" fmla="*/ 107958 w 215753"/>
                <a:gd name="connsiteY3" fmla="*/ 1080 h 215954"/>
                <a:gd name="connsiteX4" fmla="*/ 81 w 215753"/>
                <a:gd name="connsiteY4" fmla="*/ 109057 h 215954"/>
                <a:gd name="connsiteX5" fmla="*/ 43644 w 215753"/>
                <a:gd name="connsiteY5" fmla="*/ 108503 h 215954"/>
                <a:gd name="connsiteX6" fmla="*/ 42125 w 215753"/>
                <a:gd name="connsiteY6" fmla="*/ 110701 h 215954"/>
                <a:gd name="connsiteX7" fmla="*/ 43644 w 215753"/>
                <a:gd name="connsiteY7" fmla="*/ 112898 h 215954"/>
                <a:gd name="connsiteX8" fmla="*/ 71664 w 215753"/>
                <a:gd name="connsiteY8" fmla="*/ 123141 h 215954"/>
                <a:gd name="connsiteX9" fmla="*/ 129392 w 215753"/>
                <a:gd name="connsiteY9" fmla="*/ 93302 h 215954"/>
                <a:gd name="connsiteX10" fmla="*/ 131179 w 215753"/>
                <a:gd name="connsiteY10" fmla="*/ 93767 h 215954"/>
                <a:gd name="connsiteX11" fmla="*/ 130968 w 215753"/>
                <a:gd name="connsiteY11" fmla="*/ 95603 h 215954"/>
                <a:gd name="connsiteX12" fmla="*/ 89534 w 215753"/>
                <a:gd name="connsiteY12" fmla="*/ 132165 h 215954"/>
                <a:gd name="connsiteX13" fmla="*/ 135649 w 215753"/>
                <a:gd name="connsiteY13" fmla="*/ 165572 h 215954"/>
                <a:gd name="connsiteX14" fmla="*/ 137842 w 215753"/>
                <a:gd name="connsiteY14" fmla="*/ 165871 h 215954"/>
                <a:gd name="connsiteX15" fmla="*/ 139308 w 215753"/>
                <a:gd name="connsiteY15" fmla="*/ 164210 h 215954"/>
                <a:gd name="connsiteX16" fmla="*/ 162365 w 215753"/>
                <a:gd name="connsiteY16" fmla="*/ 67144 h 215954"/>
                <a:gd name="connsiteX17" fmla="*/ 161633 w 215753"/>
                <a:gd name="connsiteY17" fmla="*/ 64833 h 215954"/>
                <a:gd name="connsiteX18" fmla="*/ 159251 w 215753"/>
                <a:gd name="connsiteY18" fmla="*/ 64402 h 215954"/>
                <a:gd name="connsiteX19" fmla="*/ 71664 w 215753"/>
                <a:gd name="connsiteY19" fmla="*/ 123141 h 215954"/>
                <a:gd name="connsiteX20" fmla="*/ 78878 w 215753"/>
                <a:gd name="connsiteY20" fmla="*/ 159919 h 215954"/>
                <a:gd name="connsiteX21" fmla="*/ 81171 w 215753"/>
                <a:gd name="connsiteY21" fmla="*/ 161777 h 215954"/>
                <a:gd name="connsiteX22" fmla="*/ 83465 w 215753"/>
                <a:gd name="connsiteY22" fmla="*/ 159919 h 215954"/>
                <a:gd name="connsiteX23" fmla="*/ 89497 w 215753"/>
                <a:gd name="connsiteY23" fmla="*/ 132165 h 215954"/>
                <a:gd name="connsiteX24" fmla="*/ 107048 w 215753"/>
                <a:gd name="connsiteY24" fmla="*/ 144887 h 215954"/>
                <a:gd name="connsiteX25" fmla="*/ 82658 w 215753"/>
                <a:gd name="connsiteY25" fmla="*/ 161300 h 2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5753" h="215954">
                  <a:moveTo>
                    <a:pt x="81" y="109057"/>
                  </a:moveTo>
                  <a:cubicBezTo>
                    <a:pt x="81" y="168692"/>
                    <a:pt x="48379" y="217035"/>
                    <a:pt x="107958" y="217035"/>
                  </a:cubicBezTo>
                  <a:cubicBezTo>
                    <a:pt x="167536" y="217035"/>
                    <a:pt x="215834" y="168692"/>
                    <a:pt x="215834" y="109057"/>
                  </a:cubicBezTo>
                  <a:cubicBezTo>
                    <a:pt x="215834" y="49423"/>
                    <a:pt x="167536" y="1080"/>
                    <a:pt x="107958" y="1080"/>
                  </a:cubicBezTo>
                  <a:cubicBezTo>
                    <a:pt x="48379" y="1080"/>
                    <a:pt x="81" y="49423"/>
                    <a:pt x="81" y="109057"/>
                  </a:cubicBezTo>
                  <a:moveTo>
                    <a:pt x="43644" y="108503"/>
                  </a:moveTo>
                  <a:cubicBezTo>
                    <a:pt x="42730" y="108848"/>
                    <a:pt x="42125" y="109723"/>
                    <a:pt x="42125" y="110701"/>
                  </a:cubicBezTo>
                  <a:cubicBezTo>
                    <a:pt x="42125" y="111678"/>
                    <a:pt x="42730" y="112554"/>
                    <a:pt x="43644" y="112898"/>
                  </a:cubicBezTo>
                  <a:lnTo>
                    <a:pt x="71664" y="123141"/>
                  </a:lnTo>
                  <a:lnTo>
                    <a:pt x="129392" y="93302"/>
                  </a:lnTo>
                  <a:cubicBezTo>
                    <a:pt x="130020" y="92990"/>
                    <a:pt x="130782" y="93188"/>
                    <a:pt x="131179" y="93767"/>
                  </a:cubicBezTo>
                  <a:cubicBezTo>
                    <a:pt x="131575" y="94346"/>
                    <a:pt x="131486" y="95129"/>
                    <a:pt x="130968" y="95603"/>
                  </a:cubicBezTo>
                  <a:lnTo>
                    <a:pt x="89534" y="132165"/>
                  </a:lnTo>
                  <a:lnTo>
                    <a:pt x="135649" y="165572"/>
                  </a:lnTo>
                  <a:cubicBezTo>
                    <a:pt x="136284" y="166032"/>
                    <a:pt x="137107" y="166145"/>
                    <a:pt x="137842" y="165871"/>
                  </a:cubicBezTo>
                  <a:cubicBezTo>
                    <a:pt x="138577" y="165598"/>
                    <a:pt x="139127" y="164974"/>
                    <a:pt x="139308" y="164210"/>
                  </a:cubicBezTo>
                  <a:lnTo>
                    <a:pt x="162365" y="67144"/>
                  </a:lnTo>
                  <a:cubicBezTo>
                    <a:pt x="162568" y="66297"/>
                    <a:pt x="162286" y="65408"/>
                    <a:pt x="161633" y="64833"/>
                  </a:cubicBezTo>
                  <a:cubicBezTo>
                    <a:pt x="160980" y="64258"/>
                    <a:pt x="160063" y="64092"/>
                    <a:pt x="159251" y="64402"/>
                  </a:cubicBezTo>
                  <a:close/>
                  <a:moveTo>
                    <a:pt x="71664" y="123141"/>
                  </a:moveTo>
                  <a:lnTo>
                    <a:pt x="78878" y="159919"/>
                  </a:lnTo>
                  <a:cubicBezTo>
                    <a:pt x="79109" y="161003"/>
                    <a:pt x="80065" y="161777"/>
                    <a:pt x="81171" y="161777"/>
                  </a:cubicBezTo>
                  <a:cubicBezTo>
                    <a:pt x="82278" y="161777"/>
                    <a:pt x="83234" y="161003"/>
                    <a:pt x="83465" y="159919"/>
                  </a:cubicBezTo>
                  <a:lnTo>
                    <a:pt x="89497" y="132165"/>
                  </a:lnTo>
                  <a:moveTo>
                    <a:pt x="107048" y="144887"/>
                  </a:moveTo>
                  <a:lnTo>
                    <a:pt x="82658" y="161300"/>
                  </a:lnTo>
                </a:path>
              </a:pathLst>
            </a:custGeom>
            <a:noFill/>
            <a:ln w="12504" cap="rnd">
              <a:solidFill>
                <a:srgbClr val="1AC3FB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1013"/>
            </a:p>
          </p:txBody>
        </p:sp>
      </p:grpSp>
      <p:sp>
        <p:nvSpPr>
          <p:cNvPr id="37" name="CuadroTexto 125">
            <a:extLst>
              <a:ext uri="{FF2B5EF4-FFF2-40B4-BE49-F238E27FC236}">
                <a16:creationId xmlns:a16="http://schemas.microsoft.com/office/drawing/2014/main" id="{8C0B26E3-8EE6-A3CA-C113-B723A9E789FA}"/>
              </a:ext>
            </a:extLst>
          </p:cNvPr>
          <p:cNvSpPr txBox="1"/>
          <p:nvPr/>
        </p:nvSpPr>
        <p:spPr>
          <a:xfrm>
            <a:off x="4891340" y="179895"/>
            <a:ext cx="3083396" cy="5309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50">
                <a:solidFill>
                  <a:schemeClr val="bg1"/>
                </a:solidFill>
                <a:ea typeface="+mn-lt"/>
                <a:cs typeface="+mn-lt"/>
              </a:rPr>
              <a:t>Investigación de fuentes de datos estructuradas y no estructuradas para evaluar la viabilidad del proyecto. (Datos encontrados para </a:t>
            </a:r>
            <a:r>
              <a:rPr lang="es-ES" sz="950" err="1">
                <a:solidFill>
                  <a:schemeClr val="bg1"/>
                </a:solidFill>
                <a:ea typeface="+mn-lt"/>
                <a:cs typeface="+mn-lt"/>
              </a:rPr>
              <a:t>finetuning</a:t>
            </a:r>
            <a:r>
              <a:rPr lang="es-ES" sz="950">
                <a:solidFill>
                  <a:schemeClr val="bg1"/>
                </a:solidFill>
                <a:ea typeface="+mn-lt"/>
                <a:cs typeface="+mn-lt"/>
              </a:rPr>
              <a:t> y RAG).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CuadroTexto 1024">
            <a:extLst>
              <a:ext uri="{FF2B5EF4-FFF2-40B4-BE49-F238E27FC236}">
                <a16:creationId xmlns:a16="http://schemas.microsoft.com/office/drawing/2014/main" id="{2F387332-5244-C54A-5997-FAD03D584D43}"/>
              </a:ext>
            </a:extLst>
          </p:cNvPr>
          <p:cNvSpPr txBox="1"/>
          <p:nvPr/>
        </p:nvSpPr>
        <p:spPr>
          <a:xfrm>
            <a:off x="4891340" y="1251269"/>
            <a:ext cx="317307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75">
                <a:solidFill>
                  <a:schemeClr val="bg1"/>
                </a:solidFill>
              </a:rPr>
              <a:t>Evaluación de 4 modelos generativos estilo </a:t>
            </a:r>
            <a:r>
              <a:rPr lang="es-ES" sz="975" err="1">
                <a:solidFill>
                  <a:schemeClr val="bg1"/>
                </a:solidFill>
              </a:rPr>
              <a:t>decoder</a:t>
            </a:r>
            <a:r>
              <a:rPr lang="es-ES" sz="975">
                <a:solidFill>
                  <a:schemeClr val="bg1"/>
                </a:solidFill>
              </a:rPr>
              <a:t> para identificar un modelo pequeño con buen desempeño.</a:t>
            </a:r>
          </a:p>
        </p:txBody>
      </p:sp>
      <p:sp>
        <p:nvSpPr>
          <p:cNvPr id="41" name="CuadroTexto 1026">
            <a:extLst>
              <a:ext uri="{FF2B5EF4-FFF2-40B4-BE49-F238E27FC236}">
                <a16:creationId xmlns:a16="http://schemas.microsoft.com/office/drawing/2014/main" id="{EDFB1DF1-A1F1-0892-FCED-C6CF621770D8}"/>
              </a:ext>
            </a:extLst>
          </p:cNvPr>
          <p:cNvSpPr txBox="1"/>
          <p:nvPr/>
        </p:nvSpPr>
        <p:spPr>
          <a:xfrm>
            <a:off x="4891340" y="2367386"/>
            <a:ext cx="237523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75">
                <a:solidFill>
                  <a:schemeClr val="bg1"/>
                </a:solidFill>
              </a:rPr>
              <a:t>Descarga y tratamiento de documentos creando una BBDD vectorial</a:t>
            </a:r>
          </a:p>
        </p:txBody>
      </p:sp>
      <p:sp>
        <p:nvSpPr>
          <p:cNvPr id="43" name="CuadroTexto 1027">
            <a:extLst>
              <a:ext uri="{FF2B5EF4-FFF2-40B4-BE49-F238E27FC236}">
                <a16:creationId xmlns:a16="http://schemas.microsoft.com/office/drawing/2014/main" id="{C98B8E82-450B-6868-D2F1-56129FEC9497}"/>
              </a:ext>
            </a:extLst>
          </p:cNvPr>
          <p:cNvSpPr txBox="1"/>
          <p:nvPr/>
        </p:nvSpPr>
        <p:spPr>
          <a:xfrm>
            <a:off x="4891340" y="3395476"/>
            <a:ext cx="225012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75">
                <a:solidFill>
                  <a:schemeClr val="bg1"/>
                </a:solidFill>
              </a:rPr>
              <a:t>Conectando con </a:t>
            </a:r>
            <a:r>
              <a:rPr lang="es-ES" sz="975" err="1">
                <a:solidFill>
                  <a:schemeClr val="bg1"/>
                </a:solidFill>
              </a:rPr>
              <a:t>VirusTotal</a:t>
            </a:r>
            <a:r>
              <a:rPr lang="es-ES" sz="975">
                <a:solidFill>
                  <a:schemeClr val="bg1"/>
                </a:solidFill>
              </a:rPr>
              <a:t> </a:t>
            </a:r>
            <a:r>
              <a:rPr lang="es-ES" sz="975" err="1">
                <a:solidFill>
                  <a:schemeClr val="bg1"/>
                </a:solidFill>
              </a:rPr>
              <a:t>via</a:t>
            </a:r>
            <a:r>
              <a:rPr lang="es-ES" sz="975">
                <a:solidFill>
                  <a:schemeClr val="bg1"/>
                </a:solidFill>
              </a:rPr>
              <a:t> API para la detección de amenazas</a:t>
            </a:r>
          </a:p>
        </p:txBody>
      </p:sp>
      <p:sp>
        <p:nvSpPr>
          <p:cNvPr id="45" name="CuadroTexto 1028">
            <a:extLst>
              <a:ext uri="{FF2B5EF4-FFF2-40B4-BE49-F238E27FC236}">
                <a16:creationId xmlns:a16="http://schemas.microsoft.com/office/drawing/2014/main" id="{E3FD87A9-E056-32D8-4A68-7363FE002EC6}"/>
              </a:ext>
            </a:extLst>
          </p:cNvPr>
          <p:cNvSpPr txBox="1"/>
          <p:nvPr/>
        </p:nvSpPr>
        <p:spPr>
          <a:xfrm>
            <a:off x="4891340" y="4480754"/>
            <a:ext cx="193972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75">
                <a:solidFill>
                  <a:schemeClr val="bg1"/>
                </a:solidFill>
              </a:rPr>
              <a:t>Framework de interacción entre el Agente y el usuario</a:t>
            </a:r>
          </a:p>
        </p:txBody>
      </p:sp>
      <p:sp>
        <p:nvSpPr>
          <p:cNvPr id="47" name="CuadroTexto 1029">
            <a:extLst>
              <a:ext uri="{FF2B5EF4-FFF2-40B4-BE49-F238E27FC236}">
                <a16:creationId xmlns:a16="http://schemas.microsoft.com/office/drawing/2014/main" id="{FB40ECF7-E405-E9E8-844D-6CBD4E82EBA7}"/>
              </a:ext>
            </a:extLst>
          </p:cNvPr>
          <p:cNvSpPr txBox="1"/>
          <p:nvPr/>
        </p:nvSpPr>
        <p:spPr>
          <a:xfrm>
            <a:off x="2052606" y="3978001"/>
            <a:ext cx="283727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975">
                <a:solidFill>
                  <a:schemeClr val="bg1"/>
                </a:solidFill>
              </a:rPr>
              <a:t>Funciones, métodos e instrucciones necesarias para la relación de distintos módulos.</a:t>
            </a:r>
          </a:p>
        </p:txBody>
      </p:sp>
      <p:sp>
        <p:nvSpPr>
          <p:cNvPr id="49" name="CuadroTexto 1030">
            <a:extLst>
              <a:ext uri="{FF2B5EF4-FFF2-40B4-BE49-F238E27FC236}">
                <a16:creationId xmlns:a16="http://schemas.microsoft.com/office/drawing/2014/main" id="{FEA492BF-DC2B-9112-F48C-F8614A2F0505}"/>
              </a:ext>
            </a:extLst>
          </p:cNvPr>
          <p:cNvSpPr txBox="1"/>
          <p:nvPr/>
        </p:nvSpPr>
        <p:spPr>
          <a:xfrm>
            <a:off x="2206952" y="2899903"/>
            <a:ext cx="268293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975">
                <a:solidFill>
                  <a:schemeClr val="bg1"/>
                </a:solidFill>
              </a:rPr>
              <a:t>Implementar modulo OCR que transforma de imagen a texto para detectar posibles estafas</a:t>
            </a:r>
          </a:p>
        </p:txBody>
      </p:sp>
      <p:sp>
        <p:nvSpPr>
          <p:cNvPr id="51" name="CuadroTexto 1031">
            <a:extLst>
              <a:ext uri="{FF2B5EF4-FFF2-40B4-BE49-F238E27FC236}">
                <a16:creationId xmlns:a16="http://schemas.microsoft.com/office/drawing/2014/main" id="{1FA18296-08D4-D272-D51F-1D03D416751A}"/>
              </a:ext>
            </a:extLst>
          </p:cNvPr>
          <p:cNvSpPr txBox="1"/>
          <p:nvPr/>
        </p:nvSpPr>
        <p:spPr>
          <a:xfrm>
            <a:off x="2800857" y="1833673"/>
            <a:ext cx="20890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975" err="1">
                <a:solidFill>
                  <a:schemeClr val="bg1"/>
                </a:solidFill>
              </a:rPr>
              <a:t>Finetunning</a:t>
            </a:r>
            <a:r>
              <a:rPr lang="es-ES" sz="975">
                <a:solidFill>
                  <a:schemeClr val="bg1"/>
                </a:solidFill>
              </a:rPr>
              <a:t> de </a:t>
            </a:r>
            <a:r>
              <a:rPr lang="es-ES" sz="975" err="1">
                <a:solidFill>
                  <a:schemeClr val="bg1"/>
                </a:solidFill>
              </a:rPr>
              <a:t>Deepseek</a:t>
            </a:r>
            <a:r>
              <a:rPr lang="es-ES" sz="975">
                <a:solidFill>
                  <a:schemeClr val="bg1"/>
                </a:solidFill>
              </a:rPr>
              <a:t> R1 (</a:t>
            </a:r>
            <a:r>
              <a:rPr lang="es-ES" sz="975" err="1">
                <a:solidFill>
                  <a:schemeClr val="bg1"/>
                </a:solidFill>
              </a:rPr>
              <a:t>Distill</a:t>
            </a:r>
            <a:r>
              <a:rPr lang="es-ES" sz="975">
                <a:solidFill>
                  <a:schemeClr val="bg1"/>
                </a:solidFill>
              </a:rPr>
              <a:t> Llama de 8B) + </a:t>
            </a:r>
            <a:r>
              <a:rPr lang="es-ES" sz="975" err="1">
                <a:solidFill>
                  <a:schemeClr val="bg1"/>
                </a:solidFill>
              </a:rPr>
              <a:t>LoRA</a:t>
            </a:r>
            <a:endParaRPr lang="es-ES" sz="975">
              <a:solidFill>
                <a:schemeClr val="bg1"/>
              </a:solidFill>
            </a:endParaRPr>
          </a:p>
        </p:txBody>
      </p:sp>
      <p:sp>
        <p:nvSpPr>
          <p:cNvPr id="53" name="CuadroTexto 1032">
            <a:extLst>
              <a:ext uri="{FF2B5EF4-FFF2-40B4-BE49-F238E27FC236}">
                <a16:creationId xmlns:a16="http://schemas.microsoft.com/office/drawing/2014/main" id="{5143A059-13BE-7C67-F39F-68C4F75CE86A}"/>
              </a:ext>
            </a:extLst>
          </p:cNvPr>
          <p:cNvSpPr txBox="1"/>
          <p:nvPr/>
        </p:nvSpPr>
        <p:spPr>
          <a:xfrm>
            <a:off x="2387353" y="799597"/>
            <a:ext cx="250252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975">
                <a:solidFill>
                  <a:schemeClr val="bg1"/>
                </a:solidFill>
              </a:rPr>
              <a:t>Procesado y consolidación conjuntos de datos del tipo Q&amp;A para el </a:t>
            </a:r>
            <a:r>
              <a:rPr lang="es-ES" sz="975" err="1">
                <a:solidFill>
                  <a:schemeClr val="bg1"/>
                </a:solidFill>
              </a:rPr>
              <a:t>finetunning</a:t>
            </a:r>
            <a:r>
              <a:rPr lang="es-ES" sz="975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Forma libre 37">
            <a:extLst>
              <a:ext uri="{FF2B5EF4-FFF2-40B4-BE49-F238E27FC236}">
                <a16:creationId xmlns:a16="http://schemas.microsoft.com/office/drawing/2014/main" id="{A4537906-1BC1-D503-A4CD-A632C57DD557}"/>
              </a:ext>
            </a:extLst>
          </p:cNvPr>
          <p:cNvSpPr/>
          <p:nvPr/>
        </p:nvSpPr>
        <p:spPr>
          <a:xfrm>
            <a:off x="6561207" y="1911623"/>
            <a:ext cx="263174" cy="236890"/>
          </a:xfrm>
          <a:custGeom>
            <a:avLst/>
            <a:gdLst>
              <a:gd name="connsiteX0" fmla="*/ 288036 w 350898"/>
              <a:gd name="connsiteY0" fmla="*/ 271058 h 315854"/>
              <a:gd name="connsiteX1" fmla="*/ 351417 w 350898"/>
              <a:gd name="connsiteY1" fmla="*/ 138926 h 315854"/>
              <a:gd name="connsiteX2" fmla="*/ 351417 w 350898"/>
              <a:gd name="connsiteY2" fmla="*/ 261 h 315854"/>
              <a:gd name="connsiteX3" fmla="*/ 305153 w 350898"/>
              <a:gd name="connsiteY3" fmla="*/ 46483 h 315854"/>
              <a:gd name="connsiteX4" fmla="*/ 305847 w 350898"/>
              <a:gd name="connsiteY4" fmla="*/ 53262 h 315854"/>
              <a:gd name="connsiteX5" fmla="*/ 259199 w 350898"/>
              <a:gd name="connsiteY5" fmla="*/ 52400 h 315854"/>
              <a:gd name="connsiteX6" fmla="*/ 235758 w 350898"/>
              <a:gd name="connsiteY6" fmla="*/ 92704 h 315854"/>
              <a:gd name="connsiteX7" fmla="*/ 274311 w 350898"/>
              <a:gd name="connsiteY7" fmla="*/ 92704 h 315854"/>
              <a:gd name="connsiteX8" fmla="*/ 312864 w 350898"/>
              <a:gd name="connsiteY8" fmla="*/ 131222 h 315854"/>
              <a:gd name="connsiteX9" fmla="*/ 274311 w 350898"/>
              <a:gd name="connsiteY9" fmla="*/ 169740 h 315854"/>
              <a:gd name="connsiteX10" fmla="*/ 96967 w 350898"/>
              <a:gd name="connsiteY10" fmla="*/ 169740 h 315854"/>
              <a:gd name="connsiteX11" fmla="*/ 5164 w 350898"/>
              <a:gd name="connsiteY11" fmla="*/ 189569 h 315854"/>
              <a:gd name="connsiteX12" fmla="*/ 1012 w 350898"/>
              <a:gd name="connsiteY12" fmla="*/ 193927 h 315854"/>
              <a:gd name="connsiteX13" fmla="*/ 1263 w 350898"/>
              <a:gd name="connsiteY13" fmla="*/ 199938 h 315854"/>
              <a:gd name="connsiteX14" fmla="*/ 174073 w 350898"/>
              <a:gd name="connsiteY14" fmla="*/ 316109 h 315854"/>
              <a:gd name="connsiteX15" fmla="*/ 259645 w 350898"/>
              <a:gd name="connsiteY15" fmla="*/ 292489 h 315854"/>
              <a:gd name="connsiteX16" fmla="*/ 14587 w 350898"/>
              <a:gd name="connsiteY16" fmla="*/ 223665 h 315854"/>
              <a:gd name="connsiteX17" fmla="*/ 75130 w 350898"/>
              <a:gd name="connsiteY17" fmla="*/ 223665 h 315854"/>
              <a:gd name="connsiteX18" fmla="*/ 119158 w 350898"/>
              <a:gd name="connsiteY18" fmla="*/ 242262 h 315854"/>
              <a:gd name="connsiteX19" fmla="*/ 197205 w 350898"/>
              <a:gd name="connsiteY19" fmla="*/ 277591 h 315854"/>
              <a:gd name="connsiteX20" fmla="*/ 212626 w 350898"/>
              <a:gd name="connsiteY20" fmla="*/ 239073 h 315854"/>
              <a:gd name="connsiteX21" fmla="*/ 243468 w 350898"/>
              <a:gd name="connsiteY21" fmla="*/ 285294 h 315854"/>
              <a:gd name="connsiteX22" fmla="*/ 297443 w 350898"/>
              <a:gd name="connsiteY22" fmla="*/ 292998 h 315854"/>
              <a:gd name="connsiteX23" fmla="*/ 274311 w 350898"/>
              <a:gd name="connsiteY23" fmla="*/ 239073 h 315854"/>
              <a:gd name="connsiteX24" fmla="*/ 147086 w 350898"/>
              <a:gd name="connsiteY24" fmla="*/ 208258 h 315854"/>
              <a:gd name="connsiteX25" fmla="*/ 150941 w 350898"/>
              <a:gd name="connsiteY25" fmla="*/ 212110 h 315854"/>
              <a:gd name="connsiteX26" fmla="*/ 143230 w 350898"/>
              <a:gd name="connsiteY26" fmla="*/ 212110 h 315854"/>
              <a:gd name="connsiteX27" fmla="*/ 147086 w 350898"/>
              <a:gd name="connsiteY27" fmla="*/ 208258 h 315854"/>
              <a:gd name="connsiteX28" fmla="*/ 147086 w 350898"/>
              <a:gd name="connsiteY28" fmla="*/ 215962 h 315854"/>
              <a:gd name="connsiteX29" fmla="*/ 143230 w 350898"/>
              <a:gd name="connsiteY29" fmla="*/ 212110 h 315854"/>
              <a:gd name="connsiteX30" fmla="*/ 150941 w 350898"/>
              <a:gd name="connsiteY30" fmla="*/ 212110 h 315854"/>
              <a:gd name="connsiteX31" fmla="*/ 147086 w 350898"/>
              <a:gd name="connsiteY31" fmla="*/ 215962 h 315854"/>
              <a:gd name="connsiteX32" fmla="*/ 42992 w 350898"/>
              <a:gd name="connsiteY32" fmla="*/ 46483 h 315854"/>
              <a:gd name="connsiteX33" fmla="*/ 81546 w 350898"/>
              <a:gd name="connsiteY33" fmla="*/ 7965 h 315854"/>
              <a:gd name="connsiteX34" fmla="*/ 120099 w 350898"/>
              <a:gd name="connsiteY34" fmla="*/ 46483 h 315854"/>
              <a:gd name="connsiteX35" fmla="*/ 197205 w 350898"/>
              <a:gd name="connsiteY35" fmla="*/ 46483 h 315854"/>
              <a:gd name="connsiteX36" fmla="*/ 158652 w 350898"/>
              <a:gd name="connsiteY36" fmla="*/ 7965 h 315854"/>
              <a:gd name="connsiteX37" fmla="*/ 120099 w 350898"/>
              <a:gd name="connsiteY37" fmla="*/ 46483 h 315854"/>
              <a:gd name="connsiteX38" fmla="*/ 120099 w 350898"/>
              <a:gd name="connsiteY38" fmla="*/ 138926 h 31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0898" h="315854">
                <a:moveTo>
                  <a:pt x="288036" y="271058"/>
                </a:moveTo>
                <a:cubicBezTo>
                  <a:pt x="326174" y="237386"/>
                  <a:pt x="349038" y="189719"/>
                  <a:pt x="351417" y="138926"/>
                </a:cubicBezTo>
                <a:lnTo>
                  <a:pt x="351417" y="261"/>
                </a:lnTo>
                <a:cubicBezTo>
                  <a:pt x="325866" y="261"/>
                  <a:pt x="305153" y="20955"/>
                  <a:pt x="305153" y="46483"/>
                </a:cubicBezTo>
                <a:cubicBezTo>
                  <a:pt x="305212" y="48757"/>
                  <a:pt x="305443" y="51023"/>
                  <a:pt x="305847" y="53262"/>
                </a:cubicBezTo>
                <a:cubicBezTo>
                  <a:pt x="291606" y="44539"/>
                  <a:pt x="273753" y="44210"/>
                  <a:pt x="259199" y="52400"/>
                </a:cubicBezTo>
                <a:cubicBezTo>
                  <a:pt x="244645" y="60590"/>
                  <a:pt x="235674" y="76015"/>
                  <a:pt x="235758" y="92704"/>
                </a:cubicBezTo>
                <a:lnTo>
                  <a:pt x="274311" y="92704"/>
                </a:lnTo>
                <a:cubicBezTo>
                  <a:pt x="295604" y="92704"/>
                  <a:pt x="312864" y="109949"/>
                  <a:pt x="312864" y="131222"/>
                </a:cubicBezTo>
                <a:cubicBezTo>
                  <a:pt x="312864" y="152495"/>
                  <a:pt x="295604" y="169740"/>
                  <a:pt x="274311" y="169740"/>
                </a:cubicBezTo>
                <a:lnTo>
                  <a:pt x="96967" y="169740"/>
                </a:lnTo>
                <a:cubicBezTo>
                  <a:pt x="65361" y="170278"/>
                  <a:pt x="34169" y="177017"/>
                  <a:pt x="5164" y="189569"/>
                </a:cubicBezTo>
                <a:cubicBezTo>
                  <a:pt x="3246" y="190399"/>
                  <a:pt x="1748" y="191972"/>
                  <a:pt x="1012" y="193927"/>
                </a:cubicBezTo>
                <a:cubicBezTo>
                  <a:pt x="277" y="195882"/>
                  <a:pt x="367" y="198051"/>
                  <a:pt x="1263" y="199938"/>
                </a:cubicBezTo>
                <a:cubicBezTo>
                  <a:pt x="32552" y="265835"/>
                  <a:pt x="101948" y="316109"/>
                  <a:pt x="174073" y="316109"/>
                </a:cubicBezTo>
                <a:cubicBezTo>
                  <a:pt x="204245" y="316378"/>
                  <a:pt x="233890" y="308194"/>
                  <a:pt x="259645" y="292489"/>
                </a:cubicBezTo>
                <a:moveTo>
                  <a:pt x="14587" y="223665"/>
                </a:moveTo>
                <a:lnTo>
                  <a:pt x="75130" y="223665"/>
                </a:lnTo>
                <a:cubicBezTo>
                  <a:pt x="91709" y="223711"/>
                  <a:pt x="107574" y="230412"/>
                  <a:pt x="119158" y="242262"/>
                </a:cubicBezTo>
                <a:cubicBezTo>
                  <a:pt x="140012" y="263123"/>
                  <a:pt x="167756" y="275682"/>
                  <a:pt x="197205" y="277591"/>
                </a:cubicBezTo>
                <a:moveTo>
                  <a:pt x="212626" y="239073"/>
                </a:moveTo>
                <a:cubicBezTo>
                  <a:pt x="217594" y="257425"/>
                  <a:pt x="228423" y="273655"/>
                  <a:pt x="243468" y="285294"/>
                </a:cubicBezTo>
                <a:cubicBezTo>
                  <a:pt x="259874" y="294483"/>
                  <a:pt x="279118" y="297231"/>
                  <a:pt x="297443" y="292998"/>
                </a:cubicBezTo>
                <a:lnTo>
                  <a:pt x="274311" y="239073"/>
                </a:lnTo>
                <a:moveTo>
                  <a:pt x="147086" y="208258"/>
                </a:moveTo>
                <a:cubicBezTo>
                  <a:pt x="149215" y="208258"/>
                  <a:pt x="150941" y="209983"/>
                  <a:pt x="150941" y="212110"/>
                </a:cubicBezTo>
                <a:moveTo>
                  <a:pt x="143230" y="212110"/>
                </a:moveTo>
                <a:cubicBezTo>
                  <a:pt x="143230" y="209983"/>
                  <a:pt x="144957" y="208258"/>
                  <a:pt x="147086" y="208258"/>
                </a:cubicBezTo>
                <a:moveTo>
                  <a:pt x="147086" y="215962"/>
                </a:moveTo>
                <a:cubicBezTo>
                  <a:pt x="144957" y="215962"/>
                  <a:pt x="143230" y="214237"/>
                  <a:pt x="143230" y="212110"/>
                </a:cubicBezTo>
                <a:moveTo>
                  <a:pt x="150941" y="212110"/>
                </a:moveTo>
                <a:cubicBezTo>
                  <a:pt x="150941" y="214237"/>
                  <a:pt x="149215" y="215962"/>
                  <a:pt x="147086" y="215962"/>
                </a:cubicBezTo>
                <a:moveTo>
                  <a:pt x="42992" y="46483"/>
                </a:moveTo>
                <a:cubicBezTo>
                  <a:pt x="42992" y="25209"/>
                  <a:pt x="60253" y="7965"/>
                  <a:pt x="81546" y="7965"/>
                </a:cubicBezTo>
                <a:cubicBezTo>
                  <a:pt x="102838" y="7965"/>
                  <a:pt x="120099" y="25209"/>
                  <a:pt x="120099" y="46483"/>
                </a:cubicBezTo>
                <a:moveTo>
                  <a:pt x="197205" y="46483"/>
                </a:moveTo>
                <a:cubicBezTo>
                  <a:pt x="197205" y="25209"/>
                  <a:pt x="179944" y="7965"/>
                  <a:pt x="158652" y="7965"/>
                </a:cubicBezTo>
                <a:cubicBezTo>
                  <a:pt x="137359" y="7965"/>
                  <a:pt x="120099" y="25209"/>
                  <a:pt x="120099" y="46483"/>
                </a:cubicBezTo>
                <a:lnTo>
                  <a:pt x="120099" y="138926"/>
                </a:lnTo>
              </a:path>
            </a:pathLst>
          </a:custGeom>
          <a:noFill/>
          <a:ln w="20552" cap="rnd">
            <a:solidFill>
              <a:srgbClr val="00B0F0"/>
            </a:solidFill>
            <a:prstDash val="solid"/>
            <a:round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</p:spTree>
    <p:extLst>
      <p:ext uri="{BB962C8B-B14F-4D97-AF65-F5344CB8AC3E}">
        <p14:creationId xmlns:p14="http://schemas.microsoft.com/office/powerpoint/2010/main" val="360839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A00B12F-8962-2967-2E37-E95792DC60B0}"/>
              </a:ext>
            </a:extLst>
          </p:cNvPr>
          <p:cNvGrpSpPr/>
          <p:nvPr/>
        </p:nvGrpSpPr>
        <p:grpSpPr>
          <a:xfrm>
            <a:off x="1276141" y="1386425"/>
            <a:ext cx="6405824" cy="3200400"/>
            <a:chOff x="1225899" y="1346479"/>
            <a:chExt cx="6405824" cy="32004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1E0A0527-B555-AB6F-D7F0-32BA8EFFC643}"/>
                </a:ext>
              </a:extLst>
            </p:cNvPr>
            <p:cNvSpPr/>
            <p:nvPr/>
          </p:nvSpPr>
          <p:spPr>
            <a:xfrm>
              <a:off x="1225899" y="1346479"/>
              <a:ext cx="6405824" cy="32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" name="Imagen 2" descr="Diagrama&#10;&#10;El contenido generado por IA puede ser incorrecto.">
              <a:extLst>
                <a:ext uri="{FF2B5EF4-FFF2-40B4-BE49-F238E27FC236}">
                  <a16:creationId xmlns:a16="http://schemas.microsoft.com/office/drawing/2014/main" id="{AAB5105A-4166-C7EE-905A-45413019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4299" y="1417427"/>
              <a:ext cx="6001117" cy="30047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438" row="0">
    <wetp:webextensionref xmlns:r="http://schemas.openxmlformats.org/officeDocument/2006/relationships" r:id="rId1"/>
  </wetp:taskpane>
  <wetp:taskpane dockstate="right" visibility="1" width="438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7AE971D-21CD-4E35-A1DC-CDAFE5821735}">
  <we:reference id="WA200005669" version="2.0.0.0" store="en-US" storeType="omex"/>
  <we:alternateReferences>
    <we:reference id="WA200005669" version="2.0.0.0" store="omex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29D12DD-48F8-4291-8FDE-0569CDF7DF7F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22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Futuristic Background by Slidesgo</vt:lpstr>
      <vt:lpstr>ZeroScam</vt:lpstr>
      <vt:lpstr>Equipo</vt:lpstr>
      <vt:lpstr>01</vt:lpstr>
      <vt:lpstr>INTRODUCCIÓN</vt:lpstr>
      <vt:lpstr>PROBLEMA</vt:lpstr>
      <vt:lpstr>SOLUCIÓN</vt:lpstr>
      <vt:lpstr>DESARROLLO</vt:lpstr>
      <vt:lpstr>PROCESO</vt:lpstr>
      <vt:lpstr>ARQUITECTURA</vt:lpstr>
      <vt:lpstr>Búsqueda de información</vt:lpstr>
      <vt:lpstr>Homogenización Datos</vt:lpstr>
      <vt:lpstr>ZeroShot</vt:lpstr>
      <vt:lpstr>MODELO</vt:lpstr>
      <vt:lpstr>Fine-Tuning DeepSeek R1 + LoRA</vt:lpstr>
      <vt:lpstr>PowerPoint Presentation</vt:lpstr>
      <vt:lpstr>Fine-Tuning con LoRA</vt:lpstr>
      <vt:lpstr>RAG </vt:lpstr>
      <vt:lpstr>PowerPoint Presentation</vt:lpstr>
      <vt:lpstr>PowerPoint Presentation</vt:lpstr>
      <vt:lpstr>PowerPoint Presentation</vt:lpstr>
      <vt:lpstr>PowerPoint Presentation</vt:lpstr>
      <vt:lpstr>Mejoras obtenidas con el RAG   </vt:lpstr>
      <vt:lpstr>OCR Reconocimiento óptico de carácteres </vt:lpstr>
      <vt:lpstr>INTEGRACIONES</vt:lpstr>
      <vt:lpstr>Orquestación </vt:lpstr>
      <vt:lpstr>INTERFAZ </vt:lpstr>
      <vt:lpstr>03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2025-03-06T20:05:47Z</dcterms:modified>
</cp:coreProperties>
</file>